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60" r:id="rId3"/>
    <p:sldId id="261" r:id="rId4"/>
    <p:sldId id="262" r:id="rId5"/>
    <p:sldId id="267" r:id="rId6"/>
    <p:sldId id="263" r:id="rId7"/>
    <p:sldId id="268" r:id="rId8"/>
    <p:sldId id="26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7DB08-E3A0-4715-90CC-A376DF7A23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D2C2F7-ED92-40F9-8C07-187A9B54CE09}">
      <dgm:prSet phldrT="[Текст]" custT="1"/>
      <dgm:spPr>
        <a:noFill/>
      </dgm:spPr>
      <dgm:t>
        <a:bodyPr/>
        <a:lstStyle/>
        <a:p>
          <a:r>
            <a:rPr lang="ru-RU" sz="2400" b="1" dirty="0" smtClean="0">
              <a:solidFill>
                <a:srgbClr val="FF0000"/>
              </a:solidFill>
            </a:rPr>
            <a:t>Структура программы «Одаренные дети»</a:t>
          </a:r>
          <a:endParaRPr lang="ru-RU" sz="2400" b="1" dirty="0">
            <a:solidFill>
              <a:srgbClr val="FF0000"/>
            </a:solidFill>
          </a:endParaRPr>
        </a:p>
      </dgm:t>
    </dgm:pt>
    <dgm:pt modelId="{03A2ED55-DD64-4168-853C-3FCE182EF31C}" type="parTrans" cxnId="{C4342A9E-BDF5-4F57-B78B-9A5C493E0665}">
      <dgm:prSet/>
      <dgm:spPr/>
      <dgm:t>
        <a:bodyPr/>
        <a:lstStyle/>
        <a:p>
          <a:endParaRPr lang="ru-RU"/>
        </a:p>
      </dgm:t>
    </dgm:pt>
    <dgm:pt modelId="{685CBFC6-A785-407C-A687-864E9250C6BA}" type="sibTrans" cxnId="{C4342A9E-BDF5-4F57-B78B-9A5C493E0665}">
      <dgm:prSet/>
      <dgm:spPr/>
      <dgm:t>
        <a:bodyPr/>
        <a:lstStyle/>
        <a:p>
          <a:endParaRPr lang="ru-RU"/>
        </a:p>
      </dgm:t>
    </dgm:pt>
    <dgm:pt modelId="{ADAE4BD3-1A2D-4EDD-A496-B90CB4773CD1}" type="asst">
      <dgm:prSet phldrT="[Текст]" custT="1"/>
      <dgm:spPr>
        <a:noFill/>
      </dgm:spPr>
      <dgm:t>
        <a:bodyPr/>
        <a:lstStyle/>
        <a:p>
          <a:pPr algn="l"/>
          <a:r>
            <a:rPr lang="ru-RU" sz="1600" dirty="0" err="1" smtClean="0">
              <a:solidFill>
                <a:srgbClr val="FF0000"/>
              </a:solidFill>
            </a:rPr>
            <a:t>Информ-аналит</a:t>
          </a:r>
          <a:r>
            <a:rPr lang="ru-RU" sz="1600" dirty="0" smtClean="0">
              <a:solidFill>
                <a:srgbClr val="FF0000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FF0000"/>
              </a:solidFill>
            </a:rPr>
            <a:t>раздел</a:t>
          </a:r>
          <a:endParaRPr lang="ru-RU" sz="1600" dirty="0">
            <a:solidFill>
              <a:srgbClr val="FF0000"/>
            </a:solidFill>
          </a:endParaRPr>
        </a:p>
      </dgm:t>
    </dgm:pt>
    <dgm:pt modelId="{499A3042-ECFC-4334-9143-C8530F7933B0}" type="parTrans" cxnId="{5C2BC714-F319-4264-9EB4-B8EE02813C5A}">
      <dgm:prSet/>
      <dgm:spPr>
        <a:noFill/>
      </dgm:spPr>
      <dgm:t>
        <a:bodyPr/>
        <a:lstStyle/>
        <a:p>
          <a:endParaRPr lang="ru-RU"/>
        </a:p>
      </dgm:t>
    </dgm:pt>
    <dgm:pt modelId="{BAE09507-EE9B-4333-9DCE-72821DB9A7D6}" type="sibTrans" cxnId="{5C2BC714-F319-4264-9EB4-B8EE02813C5A}">
      <dgm:prSet/>
      <dgm:spPr/>
      <dgm:t>
        <a:bodyPr/>
        <a:lstStyle/>
        <a:p>
          <a:endParaRPr lang="ru-RU"/>
        </a:p>
      </dgm:t>
    </dgm:pt>
    <dgm:pt modelId="{7A4852C5-0DF1-43F8-A78E-0A2CC7E56F48}">
      <dgm:prSet phldrT="[Текст]" custT="1"/>
      <dgm:spPr>
        <a:noFill/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Тактический раздел</a:t>
          </a:r>
          <a:endParaRPr lang="ru-RU" sz="1600" dirty="0">
            <a:solidFill>
              <a:srgbClr val="FF0000"/>
            </a:solidFill>
          </a:endParaRPr>
        </a:p>
      </dgm:t>
    </dgm:pt>
    <dgm:pt modelId="{D4725C28-6736-43A8-BE58-28F187F6516A}" type="parTrans" cxnId="{B8BD8B07-625E-4CB2-8251-2DA15A91A8A5}">
      <dgm:prSet/>
      <dgm:spPr>
        <a:noFill/>
      </dgm:spPr>
      <dgm:t>
        <a:bodyPr/>
        <a:lstStyle/>
        <a:p>
          <a:endParaRPr lang="ru-RU"/>
        </a:p>
      </dgm:t>
    </dgm:pt>
    <dgm:pt modelId="{4F845D99-B537-4C89-9B0F-85D90AA4B73F}" type="sibTrans" cxnId="{B8BD8B07-625E-4CB2-8251-2DA15A91A8A5}">
      <dgm:prSet/>
      <dgm:spPr/>
      <dgm:t>
        <a:bodyPr/>
        <a:lstStyle/>
        <a:p>
          <a:endParaRPr lang="ru-RU"/>
        </a:p>
      </dgm:t>
    </dgm:pt>
    <dgm:pt modelId="{1FDBD22D-F0F4-4D51-9F31-AA657FF0A15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FF0000"/>
              </a:solidFill>
            </a:rPr>
            <a:t>Управление программой</a:t>
          </a:r>
          <a:endParaRPr lang="ru-RU" sz="1400" dirty="0">
            <a:solidFill>
              <a:srgbClr val="FF0000"/>
            </a:solidFill>
          </a:endParaRPr>
        </a:p>
      </dgm:t>
    </dgm:pt>
    <dgm:pt modelId="{03025260-90DF-4DE4-8144-4A1CB3ED2F94}" type="parTrans" cxnId="{62A2E2E5-C547-41A6-9378-487CC61AE435}">
      <dgm:prSet/>
      <dgm:spPr>
        <a:noFill/>
      </dgm:spPr>
      <dgm:t>
        <a:bodyPr/>
        <a:lstStyle/>
        <a:p>
          <a:endParaRPr lang="ru-RU"/>
        </a:p>
      </dgm:t>
    </dgm:pt>
    <dgm:pt modelId="{2954F6F2-68A4-49EA-AB44-0B66F6800647}" type="sibTrans" cxnId="{62A2E2E5-C547-41A6-9378-487CC61AE435}">
      <dgm:prSet/>
      <dgm:spPr/>
      <dgm:t>
        <a:bodyPr/>
        <a:lstStyle/>
        <a:p>
          <a:endParaRPr lang="ru-RU"/>
        </a:p>
      </dgm:t>
    </dgm:pt>
    <dgm:pt modelId="{0001308E-E8B0-4D47-832B-1FC6D3B16F8E}">
      <dgm:prSet phldrT="[Текст]" custT="1"/>
      <dgm:spPr>
        <a:noFill/>
        <a:ln>
          <a:bevel/>
        </a:ln>
        <a:effectLst>
          <a:outerShdw blurRad="50800" dist="12700" dir="5400000" algn="ctr" rotWithShape="0">
            <a:srgbClr val="000000">
              <a:alpha val="43137"/>
            </a:srgbClr>
          </a:outerShdw>
        </a:effectLst>
      </dgm:spPr>
      <dgm:t>
        <a:bodyPr/>
        <a:lstStyle/>
        <a:p>
          <a:r>
            <a:rPr lang="ru-RU" sz="1200" dirty="0" smtClean="0"/>
            <a:t>Литература, приложения</a:t>
          </a:r>
        </a:p>
        <a:p>
          <a:endParaRPr lang="ru-RU" sz="1000" dirty="0"/>
        </a:p>
      </dgm:t>
    </dgm:pt>
    <dgm:pt modelId="{9509505D-35C5-48D0-93CD-433169C9F188}" type="parTrans" cxnId="{0943F3A4-60A7-4770-8D9E-4862D5A0A95A}">
      <dgm:prSet/>
      <dgm:spPr>
        <a:noFill/>
      </dgm:spPr>
      <dgm:t>
        <a:bodyPr/>
        <a:lstStyle/>
        <a:p>
          <a:endParaRPr lang="ru-RU"/>
        </a:p>
      </dgm:t>
    </dgm:pt>
    <dgm:pt modelId="{E5FD6351-D193-4BFC-A5E9-43F99CEBAC77}" type="sibTrans" cxnId="{0943F3A4-60A7-4770-8D9E-4862D5A0A95A}">
      <dgm:prSet/>
      <dgm:spPr/>
      <dgm:t>
        <a:bodyPr/>
        <a:lstStyle/>
        <a:p>
          <a:endParaRPr lang="ru-RU"/>
        </a:p>
      </dgm:t>
    </dgm:pt>
    <dgm:pt modelId="{9BD9C26D-546E-4565-811E-309CA4C18FA9}" type="asst">
      <dgm:prSet custT="1"/>
      <dgm:spPr>
        <a:noFill/>
      </dgm:spPr>
      <dgm:t>
        <a:bodyPr/>
        <a:lstStyle/>
        <a:p>
          <a:r>
            <a:rPr lang="ru-RU" sz="1400" b="0" i="1" dirty="0" err="1" smtClean="0"/>
            <a:t>Аналит</a:t>
          </a:r>
          <a:r>
            <a:rPr lang="ru-RU" sz="1400" b="0" i="1" dirty="0" smtClean="0"/>
            <a:t>. справка: </a:t>
          </a:r>
        </a:p>
        <a:p>
          <a:r>
            <a:rPr lang="ru-RU" sz="1400" b="0" i="1" dirty="0" smtClean="0"/>
            <a:t>достижения, проблемы</a:t>
          </a:r>
          <a:endParaRPr lang="ru-RU" sz="1400" b="0" i="1" dirty="0"/>
        </a:p>
      </dgm:t>
    </dgm:pt>
    <dgm:pt modelId="{FABC4B51-AC4F-48C1-812B-3E9655F5DF41}" type="parTrans" cxnId="{F700E5BC-FA05-4ABC-9376-1F520445532C}">
      <dgm:prSet/>
      <dgm:spPr>
        <a:noFill/>
      </dgm:spPr>
      <dgm:t>
        <a:bodyPr/>
        <a:lstStyle/>
        <a:p>
          <a:endParaRPr lang="ru-RU"/>
        </a:p>
      </dgm:t>
    </dgm:pt>
    <dgm:pt modelId="{A83102C2-BC4E-45D2-8AFB-CE66388D63E9}" type="sibTrans" cxnId="{F700E5BC-FA05-4ABC-9376-1F520445532C}">
      <dgm:prSet/>
      <dgm:spPr/>
      <dgm:t>
        <a:bodyPr/>
        <a:lstStyle/>
        <a:p>
          <a:endParaRPr lang="ru-RU"/>
        </a:p>
      </dgm:t>
    </dgm:pt>
    <dgm:pt modelId="{F414A28B-6D11-471A-A7EF-851D1D24E1E4}" type="asst">
      <dgm:prSet custT="1"/>
      <dgm:spPr>
        <a:noFill/>
      </dgm:spPr>
      <dgm:t>
        <a:bodyPr/>
        <a:lstStyle/>
        <a:p>
          <a:r>
            <a:rPr lang="ru-RU" sz="1400" b="0" i="1" dirty="0" smtClean="0"/>
            <a:t>Информационная справка по одаренности</a:t>
          </a:r>
          <a:endParaRPr lang="ru-RU" sz="1400" b="0" i="1" dirty="0"/>
        </a:p>
      </dgm:t>
    </dgm:pt>
    <dgm:pt modelId="{1E0A3593-8B4A-4519-8DCD-404F4490A9E0}" type="parTrans" cxnId="{342AE28A-D272-46C6-B79D-B5DFBA7812D4}">
      <dgm:prSet/>
      <dgm:spPr>
        <a:noFill/>
      </dgm:spPr>
      <dgm:t>
        <a:bodyPr/>
        <a:lstStyle/>
        <a:p>
          <a:endParaRPr lang="ru-RU"/>
        </a:p>
      </dgm:t>
    </dgm:pt>
    <dgm:pt modelId="{25C8C7D0-F8B8-496D-816F-E4D17A916ECE}" type="sibTrans" cxnId="{342AE28A-D272-46C6-B79D-B5DFBA7812D4}">
      <dgm:prSet/>
      <dgm:spPr/>
      <dgm:t>
        <a:bodyPr/>
        <a:lstStyle/>
        <a:p>
          <a:endParaRPr lang="ru-RU"/>
        </a:p>
      </dgm:t>
    </dgm:pt>
    <dgm:pt modelId="{C9328C18-50CB-4C35-AA82-6CFD495FFF24}" type="asst">
      <dgm:prSet custT="1"/>
      <dgm:spPr>
        <a:noFill/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Целевой раздел</a:t>
          </a:r>
          <a:endParaRPr lang="ru-RU" sz="1600" dirty="0">
            <a:solidFill>
              <a:srgbClr val="FF0000"/>
            </a:solidFill>
          </a:endParaRPr>
        </a:p>
      </dgm:t>
    </dgm:pt>
    <dgm:pt modelId="{AB386D91-D4B4-45FF-A760-62DE0EA20A04}" type="parTrans" cxnId="{2D934AB2-0E12-457D-93BE-F7BC76AA62C6}">
      <dgm:prSet/>
      <dgm:spPr>
        <a:noFill/>
      </dgm:spPr>
      <dgm:t>
        <a:bodyPr/>
        <a:lstStyle/>
        <a:p>
          <a:endParaRPr lang="ru-RU"/>
        </a:p>
      </dgm:t>
    </dgm:pt>
    <dgm:pt modelId="{0A9F7257-16BF-4823-B8B9-677CF4E94D3D}" type="sibTrans" cxnId="{2D934AB2-0E12-457D-93BE-F7BC76AA62C6}">
      <dgm:prSet/>
      <dgm:spPr/>
      <dgm:t>
        <a:bodyPr/>
        <a:lstStyle/>
        <a:p>
          <a:endParaRPr lang="ru-RU"/>
        </a:p>
      </dgm:t>
    </dgm:pt>
    <dgm:pt modelId="{78A28CEF-C071-4860-A721-B19F43E37F9C}">
      <dgm:prSet custT="1"/>
      <dgm:spPr>
        <a:noFill/>
      </dgm:spPr>
      <dgm:t>
        <a:bodyPr/>
        <a:lstStyle/>
        <a:p>
          <a:r>
            <a:rPr lang="ru-RU" sz="1600" b="0" i="1" dirty="0" smtClean="0"/>
            <a:t>Цель, задачи, направления</a:t>
          </a:r>
          <a:endParaRPr lang="ru-RU" sz="1600" b="0" i="1" dirty="0"/>
        </a:p>
      </dgm:t>
    </dgm:pt>
    <dgm:pt modelId="{0999AFA1-8A46-4B55-8B5F-6656C0C80E87}" type="parTrans" cxnId="{B78B1EFC-730C-4763-8E35-B6CE36236CA1}">
      <dgm:prSet/>
      <dgm:spPr>
        <a:noFill/>
      </dgm:spPr>
      <dgm:t>
        <a:bodyPr/>
        <a:lstStyle/>
        <a:p>
          <a:endParaRPr lang="ru-RU"/>
        </a:p>
      </dgm:t>
    </dgm:pt>
    <dgm:pt modelId="{67C22210-057A-426B-9430-1A8FFFDA0E4B}" type="sibTrans" cxnId="{B78B1EFC-730C-4763-8E35-B6CE36236CA1}">
      <dgm:prSet/>
      <dgm:spPr/>
      <dgm:t>
        <a:bodyPr/>
        <a:lstStyle/>
        <a:p>
          <a:endParaRPr lang="ru-RU"/>
        </a:p>
      </dgm:t>
    </dgm:pt>
    <dgm:pt modelId="{52A92687-9FD6-4E83-9D64-910C9BD61068}" type="asst">
      <dgm:prSet custT="1"/>
      <dgm:spPr>
        <a:noFill/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</a:rPr>
            <a:t>Паспорт программы</a:t>
          </a:r>
          <a:endParaRPr lang="ru-RU" sz="1600" dirty="0">
            <a:solidFill>
              <a:srgbClr val="FF0000"/>
            </a:solidFill>
          </a:endParaRPr>
        </a:p>
      </dgm:t>
    </dgm:pt>
    <dgm:pt modelId="{074267D3-55A5-42EC-B7EC-ABAA10EE02FE}" type="parTrans" cxnId="{08A49211-7544-4D8A-B12E-0B8FC288CA7D}">
      <dgm:prSet/>
      <dgm:spPr>
        <a:noFill/>
      </dgm:spPr>
      <dgm:t>
        <a:bodyPr/>
        <a:lstStyle/>
        <a:p>
          <a:endParaRPr lang="ru-RU"/>
        </a:p>
      </dgm:t>
    </dgm:pt>
    <dgm:pt modelId="{006BC0E0-B5BC-46B5-AE8C-96D1C142CF35}" type="sibTrans" cxnId="{08A49211-7544-4D8A-B12E-0B8FC288CA7D}">
      <dgm:prSet/>
      <dgm:spPr/>
      <dgm:t>
        <a:bodyPr/>
        <a:lstStyle/>
        <a:p>
          <a:endParaRPr lang="ru-RU"/>
        </a:p>
      </dgm:t>
    </dgm:pt>
    <dgm:pt modelId="{7F4BC543-9893-4B89-AB93-CC2AD478EEA5}">
      <dgm:prSet custT="1"/>
      <dgm:spPr>
        <a:noFill/>
      </dgm:spPr>
      <dgm:t>
        <a:bodyPr/>
        <a:lstStyle/>
        <a:p>
          <a:r>
            <a:rPr lang="ru-RU" sz="1400" b="1" i="1" dirty="0" smtClean="0">
              <a:solidFill>
                <a:srgbClr val="7030A0"/>
              </a:solidFill>
            </a:rPr>
            <a:t>Модель системы </a:t>
          </a:r>
          <a:endParaRPr lang="ru-RU" sz="1400" b="1" i="1" dirty="0">
            <a:solidFill>
              <a:srgbClr val="7030A0"/>
            </a:solidFill>
          </a:endParaRPr>
        </a:p>
      </dgm:t>
    </dgm:pt>
    <dgm:pt modelId="{92AF0F0B-E711-46A5-9860-38625B4F93FA}" type="parTrans" cxnId="{6D959218-9BB9-4A7D-AA47-EC2C80BEC976}">
      <dgm:prSet/>
      <dgm:spPr>
        <a:noFill/>
      </dgm:spPr>
      <dgm:t>
        <a:bodyPr/>
        <a:lstStyle/>
        <a:p>
          <a:endParaRPr lang="ru-RU"/>
        </a:p>
      </dgm:t>
    </dgm:pt>
    <dgm:pt modelId="{E7361021-3F2A-48C9-9A91-85CE1279DCBD}" type="sibTrans" cxnId="{6D959218-9BB9-4A7D-AA47-EC2C80BEC976}">
      <dgm:prSet/>
      <dgm:spPr/>
      <dgm:t>
        <a:bodyPr/>
        <a:lstStyle/>
        <a:p>
          <a:endParaRPr lang="ru-RU"/>
        </a:p>
      </dgm:t>
    </dgm:pt>
    <dgm:pt modelId="{ED832AD1-CF68-422D-B76B-21567FA9F467}">
      <dgm:prSet custT="1"/>
      <dgm:spPr>
        <a:noFill/>
      </dgm:spPr>
      <dgm:t>
        <a:bodyPr/>
        <a:lstStyle/>
        <a:p>
          <a:r>
            <a:rPr lang="ru-RU" sz="1400" i="1" dirty="0" smtClean="0"/>
            <a:t>Ожидаемые результаты</a:t>
          </a:r>
          <a:endParaRPr lang="ru-RU" sz="1400" i="1" dirty="0"/>
        </a:p>
      </dgm:t>
    </dgm:pt>
    <dgm:pt modelId="{37D2CBDE-A6BB-48F0-9729-12A0440319CF}" type="parTrans" cxnId="{CF91E157-92F5-4E5E-8688-195854CF4BFC}">
      <dgm:prSet/>
      <dgm:spPr>
        <a:noFill/>
      </dgm:spPr>
      <dgm:t>
        <a:bodyPr/>
        <a:lstStyle/>
        <a:p>
          <a:endParaRPr lang="ru-RU"/>
        </a:p>
      </dgm:t>
    </dgm:pt>
    <dgm:pt modelId="{5DF91AF9-2455-41C0-8AC1-BDB412837131}" type="sibTrans" cxnId="{CF91E157-92F5-4E5E-8688-195854CF4BFC}">
      <dgm:prSet/>
      <dgm:spPr/>
      <dgm:t>
        <a:bodyPr/>
        <a:lstStyle/>
        <a:p>
          <a:endParaRPr lang="ru-RU"/>
        </a:p>
      </dgm:t>
    </dgm:pt>
    <dgm:pt modelId="{09E3E3F8-1752-4E82-88DD-5AAA0295C217}">
      <dgm:prSet custT="1"/>
      <dgm:spPr>
        <a:noFill/>
      </dgm:spPr>
      <dgm:t>
        <a:bodyPr/>
        <a:lstStyle/>
        <a:p>
          <a:r>
            <a:rPr lang="ru-RU" sz="1400" i="1" dirty="0" smtClean="0"/>
            <a:t>Механизм реализации программы</a:t>
          </a:r>
          <a:endParaRPr lang="ru-RU" sz="1400" i="1" dirty="0"/>
        </a:p>
      </dgm:t>
    </dgm:pt>
    <dgm:pt modelId="{67DC69A1-3A51-4C4B-8289-60E8BED4BB66}" type="parTrans" cxnId="{61872DBE-D2DF-4D95-ABE9-AD71C4ED437B}">
      <dgm:prSet/>
      <dgm:spPr>
        <a:noFill/>
      </dgm:spPr>
      <dgm:t>
        <a:bodyPr/>
        <a:lstStyle/>
        <a:p>
          <a:endParaRPr lang="ru-RU"/>
        </a:p>
      </dgm:t>
    </dgm:pt>
    <dgm:pt modelId="{0AD0259E-53AD-4501-910E-975825DAB413}" type="sibTrans" cxnId="{61872DBE-D2DF-4D95-ABE9-AD71C4ED437B}">
      <dgm:prSet/>
      <dgm:spPr/>
      <dgm:t>
        <a:bodyPr/>
        <a:lstStyle/>
        <a:p>
          <a:endParaRPr lang="ru-RU"/>
        </a:p>
      </dgm:t>
    </dgm:pt>
    <dgm:pt modelId="{A4AD4BD0-5944-4096-A28B-07FE4E2AFD74}">
      <dgm:prSet custT="1"/>
      <dgm:spPr/>
      <dgm:t>
        <a:bodyPr/>
        <a:lstStyle/>
        <a:p>
          <a:r>
            <a:rPr lang="ru-RU" sz="1400" dirty="0" smtClean="0"/>
            <a:t>План мероприятий</a:t>
          </a:r>
          <a:endParaRPr lang="ru-RU" sz="1400" dirty="0"/>
        </a:p>
      </dgm:t>
    </dgm:pt>
    <dgm:pt modelId="{3E69EE9D-4A90-448D-A6B1-48C46A7C03F0}" type="parTrans" cxnId="{A73BFFC5-7D05-44E1-BA46-D6901339578C}">
      <dgm:prSet/>
      <dgm:spPr/>
      <dgm:t>
        <a:bodyPr/>
        <a:lstStyle/>
        <a:p>
          <a:endParaRPr lang="ru-RU"/>
        </a:p>
      </dgm:t>
    </dgm:pt>
    <dgm:pt modelId="{43A3ABBE-63E0-4B53-A734-4C9316280462}" type="sibTrans" cxnId="{A73BFFC5-7D05-44E1-BA46-D6901339578C}">
      <dgm:prSet/>
      <dgm:spPr/>
      <dgm:t>
        <a:bodyPr/>
        <a:lstStyle/>
        <a:p>
          <a:endParaRPr lang="ru-RU"/>
        </a:p>
      </dgm:t>
    </dgm:pt>
    <dgm:pt modelId="{A80050AC-27A7-434A-9E9F-89BBE06A50B6}">
      <dgm:prSet/>
      <dgm:spPr/>
      <dgm:t>
        <a:bodyPr/>
        <a:lstStyle/>
        <a:p>
          <a:r>
            <a:rPr lang="ru-RU" dirty="0" smtClean="0"/>
            <a:t>Критерии эффективности реализации программы</a:t>
          </a:r>
          <a:endParaRPr lang="ru-RU" dirty="0"/>
        </a:p>
      </dgm:t>
    </dgm:pt>
    <dgm:pt modelId="{49704D85-D9B3-4933-8618-EBF75F27BD9F}" type="parTrans" cxnId="{276303F2-130D-4303-BDD4-33E7C9F34B35}">
      <dgm:prSet/>
      <dgm:spPr/>
      <dgm:t>
        <a:bodyPr/>
        <a:lstStyle/>
        <a:p>
          <a:endParaRPr lang="ru-RU"/>
        </a:p>
      </dgm:t>
    </dgm:pt>
    <dgm:pt modelId="{67ABB063-D3D5-4A3F-B36D-169DBF8607BF}" type="sibTrans" cxnId="{276303F2-130D-4303-BDD4-33E7C9F34B35}">
      <dgm:prSet/>
      <dgm:spPr/>
      <dgm:t>
        <a:bodyPr/>
        <a:lstStyle/>
        <a:p>
          <a:endParaRPr lang="ru-RU"/>
        </a:p>
      </dgm:t>
    </dgm:pt>
    <dgm:pt modelId="{EB2EBE8B-E6EF-402D-B7B1-70485F4D1ACA}" type="pres">
      <dgm:prSet presAssocID="{9DD7DB08-E3A0-4715-90CC-A376DF7A23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38A035-ED3F-4251-A734-9B78EB24903D}" type="pres">
      <dgm:prSet presAssocID="{B7D2C2F7-ED92-40F9-8C07-187A9B54CE09}" presName="hierRoot1" presStyleCnt="0"/>
      <dgm:spPr/>
    </dgm:pt>
    <dgm:pt modelId="{1D736B20-C21B-4861-9024-C06E4F102498}" type="pres">
      <dgm:prSet presAssocID="{B7D2C2F7-ED92-40F9-8C07-187A9B54CE09}" presName="composite" presStyleCnt="0"/>
      <dgm:spPr/>
    </dgm:pt>
    <dgm:pt modelId="{F50D3985-CC6A-45F9-A7A7-5F943FD933D1}" type="pres">
      <dgm:prSet presAssocID="{B7D2C2F7-ED92-40F9-8C07-187A9B54CE09}" presName="background" presStyleLbl="node0" presStyleIdx="0" presStyleCnt="1"/>
      <dgm:spPr>
        <a:noFill/>
      </dgm:spPr>
    </dgm:pt>
    <dgm:pt modelId="{9D404CA5-68F5-40E1-9460-D019F2B6FD65}" type="pres">
      <dgm:prSet presAssocID="{B7D2C2F7-ED92-40F9-8C07-187A9B54CE09}" presName="text" presStyleLbl="fgAcc0" presStyleIdx="0" presStyleCnt="1" custScaleX="605398" custScaleY="131313" custLinFactY="-82960" custLinFactNeighborX="871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16DEF4-9B68-46A8-898D-AB0253DA546E}" type="pres">
      <dgm:prSet presAssocID="{B7D2C2F7-ED92-40F9-8C07-187A9B54CE09}" presName="hierChild2" presStyleCnt="0"/>
      <dgm:spPr/>
    </dgm:pt>
    <dgm:pt modelId="{965ACA4A-3B7B-4EF3-8BE5-1292031A01CA}" type="pres">
      <dgm:prSet presAssocID="{074267D3-55A5-42EC-B7EC-ABAA10EE02FE}" presName="Name10" presStyleLbl="parChTrans1D2" presStyleIdx="0" presStyleCnt="6"/>
      <dgm:spPr/>
      <dgm:t>
        <a:bodyPr/>
        <a:lstStyle/>
        <a:p>
          <a:endParaRPr lang="ru-RU"/>
        </a:p>
      </dgm:t>
    </dgm:pt>
    <dgm:pt modelId="{4ED21BC5-2C24-4862-A64A-C5409C413823}" type="pres">
      <dgm:prSet presAssocID="{52A92687-9FD6-4E83-9D64-910C9BD61068}" presName="hierRoot2" presStyleCnt="0"/>
      <dgm:spPr/>
    </dgm:pt>
    <dgm:pt modelId="{C1493236-B547-42BD-83F1-14074FEA0E6B}" type="pres">
      <dgm:prSet presAssocID="{52A92687-9FD6-4E83-9D64-910C9BD61068}" presName="composite2" presStyleCnt="0"/>
      <dgm:spPr/>
    </dgm:pt>
    <dgm:pt modelId="{6725C6C0-905E-494D-983A-966B55C5FD4F}" type="pres">
      <dgm:prSet presAssocID="{52A92687-9FD6-4E83-9D64-910C9BD61068}" presName="background2" presStyleLbl="asst1" presStyleIdx="0" presStyleCnt="5"/>
      <dgm:spPr>
        <a:noFill/>
      </dgm:spPr>
    </dgm:pt>
    <dgm:pt modelId="{0A32220C-5B4A-4C26-9640-35F3946D6AAB}" type="pres">
      <dgm:prSet presAssocID="{52A92687-9FD6-4E83-9D64-910C9BD61068}" presName="text2" presStyleLbl="fgAcc2" presStyleIdx="0" presStyleCnt="6" custScaleX="96266" custScaleY="164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37A94-D9BE-4663-A848-95B1AB31E992}" type="pres">
      <dgm:prSet presAssocID="{52A92687-9FD6-4E83-9D64-910C9BD61068}" presName="hierChild3" presStyleCnt="0"/>
      <dgm:spPr/>
    </dgm:pt>
    <dgm:pt modelId="{D1B46B9E-963A-40F8-BE40-AAAC1CBFB7E7}" type="pres">
      <dgm:prSet presAssocID="{499A3042-ECFC-4334-9143-C8530F7933B0}" presName="Name10" presStyleLbl="parChTrans1D2" presStyleIdx="1" presStyleCnt="6"/>
      <dgm:spPr/>
      <dgm:t>
        <a:bodyPr/>
        <a:lstStyle/>
        <a:p>
          <a:endParaRPr lang="ru-RU"/>
        </a:p>
      </dgm:t>
    </dgm:pt>
    <dgm:pt modelId="{E0200F26-D356-4915-8995-957E2801951E}" type="pres">
      <dgm:prSet presAssocID="{ADAE4BD3-1A2D-4EDD-A496-B90CB4773CD1}" presName="hierRoot2" presStyleCnt="0"/>
      <dgm:spPr/>
    </dgm:pt>
    <dgm:pt modelId="{4C6495D1-7792-466D-B3F9-37917D04F1AC}" type="pres">
      <dgm:prSet presAssocID="{ADAE4BD3-1A2D-4EDD-A496-B90CB4773CD1}" presName="composite2" presStyleCnt="0"/>
      <dgm:spPr/>
    </dgm:pt>
    <dgm:pt modelId="{9E9D1C0E-2440-4128-B067-9DBB0724BB49}" type="pres">
      <dgm:prSet presAssocID="{ADAE4BD3-1A2D-4EDD-A496-B90CB4773CD1}" presName="background2" presStyleLbl="asst1" presStyleIdx="1" presStyleCnt="5"/>
      <dgm:spPr>
        <a:noFill/>
      </dgm:spPr>
    </dgm:pt>
    <dgm:pt modelId="{A9C742E5-00E9-48C5-93C2-F41DB81353DC}" type="pres">
      <dgm:prSet presAssocID="{ADAE4BD3-1A2D-4EDD-A496-B90CB4773CD1}" presName="text2" presStyleLbl="fgAcc2" presStyleIdx="1" presStyleCnt="6" custScaleY="1573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50C477-70B4-44F9-BB29-5AFB0EE42AD9}" type="pres">
      <dgm:prSet presAssocID="{ADAE4BD3-1A2D-4EDD-A496-B90CB4773CD1}" presName="hierChild3" presStyleCnt="0"/>
      <dgm:spPr/>
    </dgm:pt>
    <dgm:pt modelId="{B4A616F2-26FC-41F4-87BB-DE74DD467C2E}" type="pres">
      <dgm:prSet presAssocID="{1E0A3593-8B4A-4519-8DCD-404F4490A9E0}" presName="Name17" presStyleLbl="parChTrans1D3" presStyleIdx="0" presStyleCnt="6"/>
      <dgm:spPr/>
      <dgm:t>
        <a:bodyPr/>
        <a:lstStyle/>
        <a:p>
          <a:endParaRPr lang="ru-RU"/>
        </a:p>
      </dgm:t>
    </dgm:pt>
    <dgm:pt modelId="{3A9B1C6F-F38F-4C96-BCE5-1BC52EC18312}" type="pres">
      <dgm:prSet presAssocID="{F414A28B-6D11-471A-A7EF-851D1D24E1E4}" presName="hierRoot3" presStyleCnt="0"/>
      <dgm:spPr/>
    </dgm:pt>
    <dgm:pt modelId="{4B1049A1-7177-4E70-B6A0-9755AC3D558E}" type="pres">
      <dgm:prSet presAssocID="{F414A28B-6D11-471A-A7EF-851D1D24E1E4}" presName="composite3" presStyleCnt="0"/>
      <dgm:spPr/>
    </dgm:pt>
    <dgm:pt modelId="{467AE0BD-6DDD-4F11-88FD-1518BFC86E16}" type="pres">
      <dgm:prSet presAssocID="{F414A28B-6D11-471A-A7EF-851D1D24E1E4}" presName="background3" presStyleLbl="asst1" presStyleIdx="2" presStyleCnt="5"/>
      <dgm:spPr>
        <a:noFill/>
      </dgm:spPr>
    </dgm:pt>
    <dgm:pt modelId="{385A19B5-7285-436A-A952-EFE78A6727C6}" type="pres">
      <dgm:prSet presAssocID="{F414A28B-6D11-471A-A7EF-851D1D24E1E4}" presName="text3" presStyleLbl="fgAcc3" presStyleIdx="0" presStyleCnt="6" custScaleY="188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B37153-C146-42E5-8C2B-4C07A0EA0B17}" type="pres">
      <dgm:prSet presAssocID="{F414A28B-6D11-471A-A7EF-851D1D24E1E4}" presName="hierChild4" presStyleCnt="0"/>
      <dgm:spPr/>
    </dgm:pt>
    <dgm:pt modelId="{9F967D12-330A-4D9C-A884-E121862AACCD}" type="pres">
      <dgm:prSet presAssocID="{FABC4B51-AC4F-48C1-812B-3E9655F5DF41}" presName="Name17" presStyleLbl="parChTrans1D3" presStyleIdx="1" presStyleCnt="6"/>
      <dgm:spPr/>
      <dgm:t>
        <a:bodyPr/>
        <a:lstStyle/>
        <a:p>
          <a:endParaRPr lang="ru-RU"/>
        </a:p>
      </dgm:t>
    </dgm:pt>
    <dgm:pt modelId="{C8ADFC73-1CEE-4293-9133-A81B161B5144}" type="pres">
      <dgm:prSet presAssocID="{9BD9C26D-546E-4565-811E-309CA4C18FA9}" presName="hierRoot3" presStyleCnt="0"/>
      <dgm:spPr/>
    </dgm:pt>
    <dgm:pt modelId="{5EB58FE5-D576-4E2A-A860-D5120D5BDD8D}" type="pres">
      <dgm:prSet presAssocID="{9BD9C26D-546E-4565-811E-309CA4C18FA9}" presName="composite3" presStyleCnt="0"/>
      <dgm:spPr/>
    </dgm:pt>
    <dgm:pt modelId="{589DC16E-B53A-4A79-9336-0FBE9D456D49}" type="pres">
      <dgm:prSet presAssocID="{9BD9C26D-546E-4565-811E-309CA4C18FA9}" presName="background3" presStyleLbl="asst1" presStyleIdx="3" presStyleCnt="5"/>
      <dgm:spPr>
        <a:noFill/>
      </dgm:spPr>
    </dgm:pt>
    <dgm:pt modelId="{91AE305C-181F-4D9D-8D71-550C21C646CA}" type="pres">
      <dgm:prSet presAssocID="{9BD9C26D-546E-4565-811E-309CA4C18FA9}" presName="text3" presStyleLbl="fgAcc3" presStyleIdx="1" presStyleCnt="6" custScaleY="2208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F638AF-B983-4490-8753-478366411D93}" type="pres">
      <dgm:prSet presAssocID="{9BD9C26D-546E-4565-811E-309CA4C18FA9}" presName="hierChild4" presStyleCnt="0"/>
      <dgm:spPr/>
    </dgm:pt>
    <dgm:pt modelId="{F249D69D-4698-4291-899C-64D22768A6E2}" type="pres">
      <dgm:prSet presAssocID="{AB386D91-D4B4-45FF-A760-62DE0EA20A04}" presName="Name10" presStyleLbl="parChTrans1D2" presStyleIdx="2" presStyleCnt="6"/>
      <dgm:spPr/>
      <dgm:t>
        <a:bodyPr/>
        <a:lstStyle/>
        <a:p>
          <a:endParaRPr lang="ru-RU"/>
        </a:p>
      </dgm:t>
    </dgm:pt>
    <dgm:pt modelId="{166D1782-EA22-49A7-89A1-85F5D9E7DC3C}" type="pres">
      <dgm:prSet presAssocID="{C9328C18-50CB-4C35-AA82-6CFD495FFF24}" presName="hierRoot2" presStyleCnt="0"/>
      <dgm:spPr/>
    </dgm:pt>
    <dgm:pt modelId="{70F88544-8A32-4B59-8DF0-8CDE6A2EC317}" type="pres">
      <dgm:prSet presAssocID="{C9328C18-50CB-4C35-AA82-6CFD495FFF24}" presName="composite2" presStyleCnt="0"/>
      <dgm:spPr/>
    </dgm:pt>
    <dgm:pt modelId="{A82345B1-8533-4AB4-8759-3C80B059026E}" type="pres">
      <dgm:prSet presAssocID="{C9328C18-50CB-4C35-AA82-6CFD495FFF24}" presName="background2" presStyleLbl="asst1" presStyleIdx="4" presStyleCnt="5"/>
      <dgm:spPr>
        <a:noFill/>
      </dgm:spPr>
    </dgm:pt>
    <dgm:pt modelId="{E043BF04-B0BC-4E2F-8200-FF5E6BEFEE78}" type="pres">
      <dgm:prSet presAssocID="{C9328C18-50CB-4C35-AA82-6CFD495FFF24}" presName="text2" presStyleLbl="fgAcc2" presStyleIdx="2" presStyleCnt="6" custScaleY="1624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7CB27B-9C6A-4919-8423-E11EE1119F10}" type="pres">
      <dgm:prSet presAssocID="{C9328C18-50CB-4C35-AA82-6CFD495FFF24}" presName="hierChild3" presStyleCnt="0"/>
      <dgm:spPr/>
    </dgm:pt>
    <dgm:pt modelId="{A37BE844-6339-4DCC-B540-7DAE715276FA}" type="pres">
      <dgm:prSet presAssocID="{0999AFA1-8A46-4B55-8B5F-6656C0C80E87}" presName="Name17" presStyleLbl="parChTrans1D3" presStyleIdx="2" presStyleCnt="6"/>
      <dgm:spPr/>
      <dgm:t>
        <a:bodyPr/>
        <a:lstStyle/>
        <a:p>
          <a:endParaRPr lang="ru-RU"/>
        </a:p>
      </dgm:t>
    </dgm:pt>
    <dgm:pt modelId="{FD2CF689-EA37-4012-BFF5-C039B4B27CD0}" type="pres">
      <dgm:prSet presAssocID="{78A28CEF-C071-4860-A721-B19F43E37F9C}" presName="hierRoot3" presStyleCnt="0"/>
      <dgm:spPr/>
    </dgm:pt>
    <dgm:pt modelId="{0DEC1B39-5836-43B6-8DF4-1BFD9B715188}" type="pres">
      <dgm:prSet presAssocID="{78A28CEF-C071-4860-A721-B19F43E37F9C}" presName="composite3" presStyleCnt="0"/>
      <dgm:spPr/>
    </dgm:pt>
    <dgm:pt modelId="{D14AD519-AB91-4275-9D3C-350A5F8E6659}" type="pres">
      <dgm:prSet presAssocID="{78A28CEF-C071-4860-A721-B19F43E37F9C}" presName="background3" presStyleLbl="node3" presStyleIdx="0" presStyleCnt="4"/>
      <dgm:spPr>
        <a:noFill/>
      </dgm:spPr>
    </dgm:pt>
    <dgm:pt modelId="{07CA7E50-C06B-43C5-843B-CE67AF5B0120}" type="pres">
      <dgm:prSet presAssocID="{78A28CEF-C071-4860-A721-B19F43E37F9C}" presName="text3" presStyleLbl="fgAcc3" presStyleIdx="2" presStyleCnt="6" custScaleY="215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544280-DE0E-46DC-A5D0-796994040D92}" type="pres">
      <dgm:prSet presAssocID="{78A28CEF-C071-4860-A721-B19F43E37F9C}" presName="hierChild4" presStyleCnt="0"/>
      <dgm:spPr/>
    </dgm:pt>
    <dgm:pt modelId="{64C8DCD9-924A-46F1-96BE-D9544F45A33B}" type="pres">
      <dgm:prSet presAssocID="{D4725C28-6736-43A8-BE58-28F187F6516A}" presName="Name10" presStyleLbl="parChTrans1D2" presStyleIdx="3" presStyleCnt="6"/>
      <dgm:spPr/>
      <dgm:t>
        <a:bodyPr/>
        <a:lstStyle/>
        <a:p>
          <a:endParaRPr lang="ru-RU"/>
        </a:p>
      </dgm:t>
    </dgm:pt>
    <dgm:pt modelId="{11CA245D-5BA1-49A0-8D2C-81033E123BC7}" type="pres">
      <dgm:prSet presAssocID="{7A4852C5-0DF1-43F8-A78E-0A2CC7E56F48}" presName="hierRoot2" presStyleCnt="0"/>
      <dgm:spPr/>
    </dgm:pt>
    <dgm:pt modelId="{0EDA79BE-A649-4E48-A4AC-E1F048C1D6A3}" type="pres">
      <dgm:prSet presAssocID="{7A4852C5-0DF1-43F8-A78E-0A2CC7E56F48}" presName="composite2" presStyleCnt="0"/>
      <dgm:spPr/>
    </dgm:pt>
    <dgm:pt modelId="{816A895F-2244-46DB-8EE2-BCEF4BA84B65}" type="pres">
      <dgm:prSet presAssocID="{7A4852C5-0DF1-43F8-A78E-0A2CC7E56F48}" presName="background2" presStyleLbl="node2" presStyleIdx="0" presStyleCnt="3"/>
      <dgm:spPr>
        <a:noFill/>
      </dgm:spPr>
    </dgm:pt>
    <dgm:pt modelId="{77C94325-94B8-4298-991A-A715363A0849}" type="pres">
      <dgm:prSet presAssocID="{7A4852C5-0DF1-43F8-A78E-0A2CC7E56F48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03CFD5-0922-4BAB-9D9D-88375132A7DA}" type="pres">
      <dgm:prSet presAssocID="{7A4852C5-0DF1-43F8-A78E-0A2CC7E56F48}" presName="hierChild3" presStyleCnt="0"/>
      <dgm:spPr/>
    </dgm:pt>
    <dgm:pt modelId="{FCECD6FF-ACF5-40A3-970B-950C58993734}" type="pres">
      <dgm:prSet presAssocID="{92AF0F0B-E711-46A5-9860-38625B4F93FA}" presName="Name17" presStyleLbl="parChTrans1D3" presStyleIdx="3" presStyleCnt="6"/>
      <dgm:spPr/>
      <dgm:t>
        <a:bodyPr/>
        <a:lstStyle/>
        <a:p>
          <a:endParaRPr lang="ru-RU"/>
        </a:p>
      </dgm:t>
    </dgm:pt>
    <dgm:pt modelId="{C7D82449-234A-4A48-9AA3-4DB78FC026B9}" type="pres">
      <dgm:prSet presAssocID="{7F4BC543-9893-4B89-AB93-CC2AD478EEA5}" presName="hierRoot3" presStyleCnt="0"/>
      <dgm:spPr/>
    </dgm:pt>
    <dgm:pt modelId="{79C4BE17-6EF6-4C3A-8CB6-F92EC18A68BE}" type="pres">
      <dgm:prSet presAssocID="{7F4BC543-9893-4B89-AB93-CC2AD478EEA5}" presName="composite3" presStyleCnt="0"/>
      <dgm:spPr/>
    </dgm:pt>
    <dgm:pt modelId="{228C5B2C-6BEF-4417-B8A7-CA13C3104084}" type="pres">
      <dgm:prSet presAssocID="{7F4BC543-9893-4B89-AB93-CC2AD478EEA5}" presName="background3" presStyleLbl="node3" presStyleIdx="1" presStyleCnt="4"/>
      <dgm:spPr>
        <a:noFill/>
      </dgm:spPr>
    </dgm:pt>
    <dgm:pt modelId="{087E3358-A859-464A-B3F0-5CF3D8BB7A0B}" type="pres">
      <dgm:prSet presAssocID="{7F4BC543-9893-4B89-AB93-CC2AD478EEA5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8B3A9C-F9B4-4AC4-BEB1-14A413CDD9A0}" type="pres">
      <dgm:prSet presAssocID="{7F4BC543-9893-4B89-AB93-CC2AD478EEA5}" presName="hierChild4" presStyleCnt="0"/>
      <dgm:spPr/>
    </dgm:pt>
    <dgm:pt modelId="{697846F1-BC81-47F7-84A7-4789096775A3}" type="pres">
      <dgm:prSet presAssocID="{3E69EE9D-4A90-448D-A6B1-48C46A7C03F0}" presName="Name23" presStyleLbl="parChTrans1D4" presStyleIdx="0" presStyleCnt="2"/>
      <dgm:spPr/>
      <dgm:t>
        <a:bodyPr/>
        <a:lstStyle/>
        <a:p>
          <a:endParaRPr lang="ru-RU"/>
        </a:p>
      </dgm:t>
    </dgm:pt>
    <dgm:pt modelId="{541FFD04-16C1-4985-AD88-FE964AB4CC7A}" type="pres">
      <dgm:prSet presAssocID="{A4AD4BD0-5944-4096-A28B-07FE4E2AFD74}" presName="hierRoot4" presStyleCnt="0"/>
      <dgm:spPr/>
    </dgm:pt>
    <dgm:pt modelId="{7D1D6C98-EC01-4090-AF5E-E4E8D068BCFE}" type="pres">
      <dgm:prSet presAssocID="{A4AD4BD0-5944-4096-A28B-07FE4E2AFD74}" presName="composite4" presStyleCnt="0"/>
      <dgm:spPr/>
    </dgm:pt>
    <dgm:pt modelId="{B94F1377-A12F-4218-B816-0A3A16BAB52A}" type="pres">
      <dgm:prSet presAssocID="{A4AD4BD0-5944-4096-A28B-07FE4E2AFD74}" presName="background4" presStyleLbl="node4" presStyleIdx="0" presStyleCnt="2"/>
      <dgm:spPr/>
    </dgm:pt>
    <dgm:pt modelId="{CE564045-D826-4201-AB75-7AE8CB6BCAF7}" type="pres">
      <dgm:prSet presAssocID="{A4AD4BD0-5944-4096-A28B-07FE4E2AFD74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4388E8-FCED-4A67-A007-EF1C303A4D1F}" type="pres">
      <dgm:prSet presAssocID="{A4AD4BD0-5944-4096-A28B-07FE4E2AFD74}" presName="hierChild5" presStyleCnt="0"/>
      <dgm:spPr/>
    </dgm:pt>
    <dgm:pt modelId="{44E2CBA3-9DA3-40B0-AF7E-B464BBE8E650}" type="pres">
      <dgm:prSet presAssocID="{03025260-90DF-4DE4-8144-4A1CB3ED2F94}" presName="Name10" presStyleLbl="parChTrans1D2" presStyleIdx="4" presStyleCnt="6"/>
      <dgm:spPr/>
      <dgm:t>
        <a:bodyPr/>
        <a:lstStyle/>
        <a:p>
          <a:endParaRPr lang="ru-RU"/>
        </a:p>
      </dgm:t>
    </dgm:pt>
    <dgm:pt modelId="{677877BA-8C70-4B5D-9347-C47473F74B62}" type="pres">
      <dgm:prSet presAssocID="{1FDBD22D-F0F4-4D51-9F31-AA657FF0A151}" presName="hierRoot2" presStyleCnt="0"/>
      <dgm:spPr/>
    </dgm:pt>
    <dgm:pt modelId="{474BD807-FA91-4B5A-B3B5-AE396991E53C}" type="pres">
      <dgm:prSet presAssocID="{1FDBD22D-F0F4-4D51-9F31-AA657FF0A151}" presName="composite2" presStyleCnt="0"/>
      <dgm:spPr/>
    </dgm:pt>
    <dgm:pt modelId="{5216EF1C-EFA6-4168-B016-8778470DCA2E}" type="pres">
      <dgm:prSet presAssocID="{1FDBD22D-F0F4-4D51-9F31-AA657FF0A151}" presName="background2" presStyleLbl="node2" presStyleIdx="1" presStyleCnt="3"/>
      <dgm:spPr>
        <a:noFill/>
      </dgm:spPr>
    </dgm:pt>
    <dgm:pt modelId="{C9981773-5373-4C26-A246-DC3B2F518FEF}" type="pres">
      <dgm:prSet presAssocID="{1FDBD22D-F0F4-4D51-9F31-AA657FF0A151}" presName="text2" presStyleLbl="fgAcc2" presStyleIdx="4" presStyleCnt="6" custScaleX="122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86E884-7ECA-4D06-9FF8-FDD015EA8E38}" type="pres">
      <dgm:prSet presAssocID="{1FDBD22D-F0F4-4D51-9F31-AA657FF0A151}" presName="hierChild3" presStyleCnt="0"/>
      <dgm:spPr/>
    </dgm:pt>
    <dgm:pt modelId="{D580A0D4-F468-4F6E-B00C-8D39D1243F93}" type="pres">
      <dgm:prSet presAssocID="{37D2CBDE-A6BB-48F0-9729-12A0440319CF}" presName="Name17" presStyleLbl="parChTrans1D3" presStyleIdx="4" presStyleCnt="6"/>
      <dgm:spPr/>
      <dgm:t>
        <a:bodyPr/>
        <a:lstStyle/>
        <a:p>
          <a:endParaRPr lang="ru-RU"/>
        </a:p>
      </dgm:t>
    </dgm:pt>
    <dgm:pt modelId="{83ABE516-12FD-4ADF-8197-C62FB3E53060}" type="pres">
      <dgm:prSet presAssocID="{ED832AD1-CF68-422D-B76B-21567FA9F467}" presName="hierRoot3" presStyleCnt="0"/>
      <dgm:spPr/>
    </dgm:pt>
    <dgm:pt modelId="{0D8045FF-59BA-4705-8A4F-FEE7F1CEC872}" type="pres">
      <dgm:prSet presAssocID="{ED832AD1-CF68-422D-B76B-21567FA9F467}" presName="composite3" presStyleCnt="0"/>
      <dgm:spPr/>
    </dgm:pt>
    <dgm:pt modelId="{B3DF63E5-B0DB-4DC8-B6C5-22FDE86B808A}" type="pres">
      <dgm:prSet presAssocID="{ED832AD1-CF68-422D-B76B-21567FA9F467}" presName="background3" presStyleLbl="node3" presStyleIdx="2" presStyleCnt="4"/>
      <dgm:spPr>
        <a:noFill/>
      </dgm:spPr>
    </dgm:pt>
    <dgm:pt modelId="{DDBE56F3-CFE8-48A7-BC19-532928280CBF}" type="pres">
      <dgm:prSet presAssocID="{ED832AD1-CF68-422D-B76B-21567FA9F467}" presName="text3" presStyleLbl="fgAcc3" presStyleIdx="4" presStyleCnt="6" custScaleX="118504" custScaleY="1369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1A9042-6C7B-4D2D-A694-789FE0C6046A}" type="pres">
      <dgm:prSet presAssocID="{ED832AD1-CF68-422D-B76B-21567FA9F467}" presName="hierChild4" presStyleCnt="0"/>
      <dgm:spPr/>
    </dgm:pt>
    <dgm:pt modelId="{B81745B5-5A2C-49DB-A5E2-14EC785571A4}" type="pres">
      <dgm:prSet presAssocID="{49704D85-D9B3-4933-8618-EBF75F27BD9F}" presName="Name23" presStyleLbl="parChTrans1D4" presStyleIdx="1" presStyleCnt="2"/>
      <dgm:spPr/>
      <dgm:t>
        <a:bodyPr/>
        <a:lstStyle/>
        <a:p>
          <a:endParaRPr lang="ru-RU"/>
        </a:p>
      </dgm:t>
    </dgm:pt>
    <dgm:pt modelId="{7761886C-9AE2-482B-9D98-C206D0F0FBF5}" type="pres">
      <dgm:prSet presAssocID="{A80050AC-27A7-434A-9E9F-89BBE06A50B6}" presName="hierRoot4" presStyleCnt="0"/>
      <dgm:spPr/>
    </dgm:pt>
    <dgm:pt modelId="{66DB0985-87B2-4F52-9078-DF4EBD4B476D}" type="pres">
      <dgm:prSet presAssocID="{A80050AC-27A7-434A-9E9F-89BBE06A50B6}" presName="composite4" presStyleCnt="0"/>
      <dgm:spPr/>
    </dgm:pt>
    <dgm:pt modelId="{D33D04F4-BF7C-4E88-9E1C-AA9E05864897}" type="pres">
      <dgm:prSet presAssocID="{A80050AC-27A7-434A-9E9F-89BBE06A50B6}" presName="background4" presStyleLbl="node4" presStyleIdx="1" presStyleCnt="2"/>
      <dgm:spPr/>
    </dgm:pt>
    <dgm:pt modelId="{935A83FD-3B48-4F37-A37F-5109BD0AD1AA}" type="pres">
      <dgm:prSet presAssocID="{A80050AC-27A7-434A-9E9F-89BBE06A50B6}" presName="text4" presStyleLbl="fgAcc4" presStyleIdx="1" presStyleCnt="2" custScaleX="128435" custScaleY="168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E21DC4-EFF7-461D-B307-754B30519D94}" type="pres">
      <dgm:prSet presAssocID="{A80050AC-27A7-434A-9E9F-89BBE06A50B6}" presName="hierChild5" presStyleCnt="0"/>
      <dgm:spPr/>
    </dgm:pt>
    <dgm:pt modelId="{2C8DD75D-CD96-4FDD-99DC-328AE0185D53}" type="pres">
      <dgm:prSet presAssocID="{67DC69A1-3A51-4C4B-8289-60E8BED4BB66}" presName="Name17" presStyleLbl="parChTrans1D3" presStyleIdx="5" presStyleCnt="6"/>
      <dgm:spPr/>
      <dgm:t>
        <a:bodyPr/>
        <a:lstStyle/>
        <a:p>
          <a:endParaRPr lang="ru-RU"/>
        </a:p>
      </dgm:t>
    </dgm:pt>
    <dgm:pt modelId="{E1C463AB-0CFE-4032-92C3-0299B0F80BF7}" type="pres">
      <dgm:prSet presAssocID="{09E3E3F8-1752-4E82-88DD-5AAA0295C217}" presName="hierRoot3" presStyleCnt="0"/>
      <dgm:spPr/>
    </dgm:pt>
    <dgm:pt modelId="{5029D1AA-1F37-4ED2-9890-8FB1FD09CE96}" type="pres">
      <dgm:prSet presAssocID="{09E3E3F8-1752-4E82-88DD-5AAA0295C217}" presName="composite3" presStyleCnt="0"/>
      <dgm:spPr/>
    </dgm:pt>
    <dgm:pt modelId="{CC1241A5-8D5E-4534-A720-B6DD15A76DB9}" type="pres">
      <dgm:prSet presAssocID="{09E3E3F8-1752-4E82-88DD-5AAA0295C217}" presName="background3" presStyleLbl="node3" presStyleIdx="3" presStyleCnt="4"/>
      <dgm:spPr>
        <a:noFill/>
      </dgm:spPr>
    </dgm:pt>
    <dgm:pt modelId="{0DC7C0E7-A03D-4DA9-9143-2CEBF67F514B}" type="pres">
      <dgm:prSet presAssocID="{09E3E3F8-1752-4E82-88DD-5AAA0295C217}" presName="text3" presStyleLbl="fgAcc3" presStyleIdx="5" presStyleCnt="6" custScaleX="115178" custScaleY="131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B6739-CA8D-4715-B289-912017507EE4}" type="pres">
      <dgm:prSet presAssocID="{09E3E3F8-1752-4E82-88DD-5AAA0295C217}" presName="hierChild4" presStyleCnt="0"/>
      <dgm:spPr/>
    </dgm:pt>
    <dgm:pt modelId="{D77C430E-8047-4ACA-A95A-33A7BDCFD928}" type="pres">
      <dgm:prSet presAssocID="{9509505D-35C5-48D0-93CD-433169C9F188}" presName="Name10" presStyleLbl="parChTrans1D2" presStyleIdx="5" presStyleCnt="6"/>
      <dgm:spPr/>
      <dgm:t>
        <a:bodyPr/>
        <a:lstStyle/>
        <a:p>
          <a:endParaRPr lang="ru-RU"/>
        </a:p>
      </dgm:t>
    </dgm:pt>
    <dgm:pt modelId="{0EAEA371-4297-4726-99F6-113BBA4EEE1B}" type="pres">
      <dgm:prSet presAssocID="{0001308E-E8B0-4D47-832B-1FC6D3B16F8E}" presName="hierRoot2" presStyleCnt="0"/>
      <dgm:spPr/>
    </dgm:pt>
    <dgm:pt modelId="{D33E6CF8-5E24-48B9-A3CB-8A02A33855DE}" type="pres">
      <dgm:prSet presAssocID="{0001308E-E8B0-4D47-832B-1FC6D3B16F8E}" presName="composite2" presStyleCnt="0"/>
      <dgm:spPr/>
    </dgm:pt>
    <dgm:pt modelId="{A1653AA9-5735-47EE-AA1F-668D013E1499}" type="pres">
      <dgm:prSet presAssocID="{0001308E-E8B0-4D47-832B-1FC6D3B16F8E}" presName="background2" presStyleLbl="node2" presStyleIdx="2" presStyleCnt="3"/>
      <dgm:spPr>
        <a:noFill/>
      </dgm:spPr>
    </dgm:pt>
    <dgm:pt modelId="{7679FAB5-3F19-4CF5-81E3-D73A930C0D69}" type="pres">
      <dgm:prSet presAssocID="{0001308E-E8B0-4D47-832B-1FC6D3B16F8E}" presName="text2" presStyleLbl="fgAcc2" presStyleIdx="5" presStyleCnt="6" custScaleX="62754" custScaleY="143917" custLinFactNeighborX="9" custLinFactNeighborY="-2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DDFE81-68D0-4F6C-89DB-1EC2AFE8702C}" type="pres">
      <dgm:prSet presAssocID="{0001308E-E8B0-4D47-832B-1FC6D3B16F8E}" presName="hierChild3" presStyleCnt="0"/>
      <dgm:spPr/>
    </dgm:pt>
  </dgm:ptLst>
  <dgm:cxnLst>
    <dgm:cxn modelId="{59619979-3388-4B0A-A50C-33756FD81A6C}" type="presOf" srcId="{03025260-90DF-4DE4-8144-4A1CB3ED2F94}" destId="{44E2CBA3-9DA3-40B0-AF7E-B464BBE8E650}" srcOrd="0" destOrd="0" presId="urn:microsoft.com/office/officeart/2005/8/layout/hierarchy1"/>
    <dgm:cxn modelId="{2D934AB2-0E12-457D-93BE-F7BC76AA62C6}" srcId="{B7D2C2F7-ED92-40F9-8C07-187A9B54CE09}" destId="{C9328C18-50CB-4C35-AA82-6CFD495FFF24}" srcOrd="2" destOrd="0" parTransId="{AB386D91-D4B4-45FF-A760-62DE0EA20A04}" sibTransId="{0A9F7257-16BF-4823-B8B9-677CF4E94D3D}"/>
    <dgm:cxn modelId="{6D959218-9BB9-4A7D-AA47-EC2C80BEC976}" srcId="{7A4852C5-0DF1-43F8-A78E-0A2CC7E56F48}" destId="{7F4BC543-9893-4B89-AB93-CC2AD478EEA5}" srcOrd="0" destOrd="0" parTransId="{92AF0F0B-E711-46A5-9860-38625B4F93FA}" sibTransId="{E7361021-3F2A-48C9-9A91-85CE1279DCBD}"/>
    <dgm:cxn modelId="{57F33DF8-9023-490B-B55A-739F5C3189A8}" type="presOf" srcId="{C9328C18-50CB-4C35-AA82-6CFD495FFF24}" destId="{E043BF04-B0BC-4E2F-8200-FF5E6BEFEE78}" srcOrd="0" destOrd="0" presId="urn:microsoft.com/office/officeart/2005/8/layout/hierarchy1"/>
    <dgm:cxn modelId="{FA71FDE0-1673-45E7-B450-A57D6797F2B2}" type="presOf" srcId="{ADAE4BD3-1A2D-4EDD-A496-B90CB4773CD1}" destId="{A9C742E5-00E9-48C5-93C2-F41DB81353DC}" srcOrd="0" destOrd="0" presId="urn:microsoft.com/office/officeart/2005/8/layout/hierarchy1"/>
    <dgm:cxn modelId="{52764B84-02E1-4B21-A226-CC95982C0398}" type="presOf" srcId="{67DC69A1-3A51-4C4B-8289-60E8BED4BB66}" destId="{2C8DD75D-CD96-4FDD-99DC-328AE0185D53}" srcOrd="0" destOrd="0" presId="urn:microsoft.com/office/officeart/2005/8/layout/hierarchy1"/>
    <dgm:cxn modelId="{08A49211-7544-4D8A-B12E-0B8FC288CA7D}" srcId="{B7D2C2F7-ED92-40F9-8C07-187A9B54CE09}" destId="{52A92687-9FD6-4E83-9D64-910C9BD61068}" srcOrd="0" destOrd="0" parTransId="{074267D3-55A5-42EC-B7EC-ABAA10EE02FE}" sibTransId="{006BC0E0-B5BC-46B5-AE8C-96D1C142CF35}"/>
    <dgm:cxn modelId="{C9990A3E-BF72-4DB8-836A-7B3E76D98E36}" type="presOf" srcId="{D4725C28-6736-43A8-BE58-28F187F6516A}" destId="{64C8DCD9-924A-46F1-96BE-D9544F45A33B}" srcOrd="0" destOrd="0" presId="urn:microsoft.com/office/officeart/2005/8/layout/hierarchy1"/>
    <dgm:cxn modelId="{F4DC367F-E831-4094-98C3-688D01566E87}" type="presOf" srcId="{7F4BC543-9893-4B89-AB93-CC2AD478EEA5}" destId="{087E3358-A859-464A-B3F0-5CF3D8BB7A0B}" srcOrd="0" destOrd="0" presId="urn:microsoft.com/office/officeart/2005/8/layout/hierarchy1"/>
    <dgm:cxn modelId="{1D80CC0A-B9E9-4559-9DC6-0BA2B69D65B9}" type="presOf" srcId="{09E3E3F8-1752-4E82-88DD-5AAA0295C217}" destId="{0DC7C0E7-A03D-4DA9-9143-2CEBF67F514B}" srcOrd="0" destOrd="0" presId="urn:microsoft.com/office/officeart/2005/8/layout/hierarchy1"/>
    <dgm:cxn modelId="{62150A16-F390-4497-92D3-F7C918190E7F}" type="presOf" srcId="{0001308E-E8B0-4D47-832B-1FC6D3B16F8E}" destId="{7679FAB5-3F19-4CF5-81E3-D73A930C0D69}" srcOrd="0" destOrd="0" presId="urn:microsoft.com/office/officeart/2005/8/layout/hierarchy1"/>
    <dgm:cxn modelId="{72EDD124-2477-45E5-BCC3-D2E2B3521FC3}" type="presOf" srcId="{0999AFA1-8A46-4B55-8B5F-6656C0C80E87}" destId="{A37BE844-6339-4DCC-B540-7DAE715276FA}" srcOrd="0" destOrd="0" presId="urn:microsoft.com/office/officeart/2005/8/layout/hierarchy1"/>
    <dgm:cxn modelId="{102D7974-7453-404F-9225-3DF601481778}" type="presOf" srcId="{1FDBD22D-F0F4-4D51-9F31-AA657FF0A151}" destId="{C9981773-5373-4C26-A246-DC3B2F518FEF}" srcOrd="0" destOrd="0" presId="urn:microsoft.com/office/officeart/2005/8/layout/hierarchy1"/>
    <dgm:cxn modelId="{342AE28A-D272-46C6-B79D-B5DFBA7812D4}" srcId="{ADAE4BD3-1A2D-4EDD-A496-B90CB4773CD1}" destId="{F414A28B-6D11-471A-A7EF-851D1D24E1E4}" srcOrd="0" destOrd="0" parTransId="{1E0A3593-8B4A-4519-8DCD-404F4490A9E0}" sibTransId="{25C8C7D0-F8B8-496D-816F-E4D17A916ECE}"/>
    <dgm:cxn modelId="{8BA57048-905B-4D0C-B80A-202C34122EC8}" type="presOf" srcId="{074267D3-55A5-42EC-B7EC-ABAA10EE02FE}" destId="{965ACA4A-3B7B-4EF3-8BE5-1292031A01CA}" srcOrd="0" destOrd="0" presId="urn:microsoft.com/office/officeart/2005/8/layout/hierarchy1"/>
    <dgm:cxn modelId="{3F9ADE7C-F1DD-4335-B13C-D59B6938DA1C}" type="presOf" srcId="{F414A28B-6D11-471A-A7EF-851D1D24E1E4}" destId="{385A19B5-7285-436A-A952-EFE78A6727C6}" srcOrd="0" destOrd="0" presId="urn:microsoft.com/office/officeart/2005/8/layout/hierarchy1"/>
    <dgm:cxn modelId="{C632DF63-EF45-462E-9D03-4E292D208123}" type="presOf" srcId="{49704D85-D9B3-4933-8618-EBF75F27BD9F}" destId="{B81745B5-5A2C-49DB-A5E2-14EC785571A4}" srcOrd="0" destOrd="0" presId="urn:microsoft.com/office/officeart/2005/8/layout/hierarchy1"/>
    <dgm:cxn modelId="{B78B1EFC-730C-4763-8E35-B6CE36236CA1}" srcId="{C9328C18-50CB-4C35-AA82-6CFD495FFF24}" destId="{78A28CEF-C071-4860-A721-B19F43E37F9C}" srcOrd="0" destOrd="0" parTransId="{0999AFA1-8A46-4B55-8B5F-6656C0C80E87}" sibTransId="{67C22210-057A-426B-9430-1A8FFFDA0E4B}"/>
    <dgm:cxn modelId="{518D0C53-0DB5-49C4-859E-D97A1B49A5D3}" type="presOf" srcId="{ED832AD1-CF68-422D-B76B-21567FA9F467}" destId="{DDBE56F3-CFE8-48A7-BC19-532928280CBF}" srcOrd="0" destOrd="0" presId="urn:microsoft.com/office/officeart/2005/8/layout/hierarchy1"/>
    <dgm:cxn modelId="{CAC2579B-7939-4FE7-87BB-BC6D9EABED1E}" type="presOf" srcId="{499A3042-ECFC-4334-9143-C8530F7933B0}" destId="{D1B46B9E-963A-40F8-BE40-AAAC1CBFB7E7}" srcOrd="0" destOrd="0" presId="urn:microsoft.com/office/officeart/2005/8/layout/hierarchy1"/>
    <dgm:cxn modelId="{AF67CD76-DBF3-4C1F-B438-77C40CEE7A9E}" type="presOf" srcId="{78A28CEF-C071-4860-A721-B19F43E37F9C}" destId="{07CA7E50-C06B-43C5-843B-CE67AF5B0120}" srcOrd="0" destOrd="0" presId="urn:microsoft.com/office/officeart/2005/8/layout/hierarchy1"/>
    <dgm:cxn modelId="{5C2BC714-F319-4264-9EB4-B8EE02813C5A}" srcId="{B7D2C2F7-ED92-40F9-8C07-187A9B54CE09}" destId="{ADAE4BD3-1A2D-4EDD-A496-B90CB4773CD1}" srcOrd="1" destOrd="0" parTransId="{499A3042-ECFC-4334-9143-C8530F7933B0}" sibTransId="{BAE09507-EE9B-4333-9DCE-72821DB9A7D6}"/>
    <dgm:cxn modelId="{656589E5-34DF-43BF-878B-3FBA4A88F412}" type="presOf" srcId="{7A4852C5-0DF1-43F8-A78E-0A2CC7E56F48}" destId="{77C94325-94B8-4298-991A-A715363A0849}" srcOrd="0" destOrd="0" presId="urn:microsoft.com/office/officeart/2005/8/layout/hierarchy1"/>
    <dgm:cxn modelId="{276303F2-130D-4303-BDD4-33E7C9F34B35}" srcId="{ED832AD1-CF68-422D-B76B-21567FA9F467}" destId="{A80050AC-27A7-434A-9E9F-89BBE06A50B6}" srcOrd="0" destOrd="0" parTransId="{49704D85-D9B3-4933-8618-EBF75F27BD9F}" sibTransId="{67ABB063-D3D5-4A3F-B36D-169DBF8607BF}"/>
    <dgm:cxn modelId="{61872DBE-D2DF-4D95-ABE9-AD71C4ED437B}" srcId="{1FDBD22D-F0F4-4D51-9F31-AA657FF0A151}" destId="{09E3E3F8-1752-4E82-88DD-5AAA0295C217}" srcOrd="1" destOrd="0" parTransId="{67DC69A1-3A51-4C4B-8289-60E8BED4BB66}" sibTransId="{0AD0259E-53AD-4501-910E-975825DAB413}"/>
    <dgm:cxn modelId="{07A81445-61E4-4D24-875A-81F98135E26A}" type="presOf" srcId="{1E0A3593-8B4A-4519-8DCD-404F4490A9E0}" destId="{B4A616F2-26FC-41F4-87BB-DE74DD467C2E}" srcOrd="0" destOrd="0" presId="urn:microsoft.com/office/officeart/2005/8/layout/hierarchy1"/>
    <dgm:cxn modelId="{AB9E8A59-CD76-45E1-A744-3A8DF4A63A15}" type="presOf" srcId="{A80050AC-27A7-434A-9E9F-89BBE06A50B6}" destId="{935A83FD-3B48-4F37-A37F-5109BD0AD1AA}" srcOrd="0" destOrd="0" presId="urn:microsoft.com/office/officeart/2005/8/layout/hierarchy1"/>
    <dgm:cxn modelId="{CE4CBEA0-C50F-41A3-B6EF-08CE0F6B20E0}" type="presOf" srcId="{9DD7DB08-E3A0-4715-90CC-A376DF7A2312}" destId="{EB2EBE8B-E6EF-402D-B7B1-70485F4D1ACA}" srcOrd="0" destOrd="0" presId="urn:microsoft.com/office/officeart/2005/8/layout/hierarchy1"/>
    <dgm:cxn modelId="{B75A8E84-6F79-4797-90CF-C7A1402DA4A2}" type="presOf" srcId="{92AF0F0B-E711-46A5-9860-38625B4F93FA}" destId="{FCECD6FF-ACF5-40A3-970B-950C58993734}" srcOrd="0" destOrd="0" presId="urn:microsoft.com/office/officeart/2005/8/layout/hierarchy1"/>
    <dgm:cxn modelId="{62A2E2E5-C547-41A6-9378-487CC61AE435}" srcId="{B7D2C2F7-ED92-40F9-8C07-187A9B54CE09}" destId="{1FDBD22D-F0F4-4D51-9F31-AA657FF0A151}" srcOrd="4" destOrd="0" parTransId="{03025260-90DF-4DE4-8144-4A1CB3ED2F94}" sibTransId="{2954F6F2-68A4-49EA-AB44-0B66F6800647}"/>
    <dgm:cxn modelId="{F700E5BC-FA05-4ABC-9376-1F520445532C}" srcId="{ADAE4BD3-1A2D-4EDD-A496-B90CB4773CD1}" destId="{9BD9C26D-546E-4565-811E-309CA4C18FA9}" srcOrd="1" destOrd="0" parTransId="{FABC4B51-AC4F-48C1-812B-3E9655F5DF41}" sibTransId="{A83102C2-BC4E-45D2-8AFB-CE66388D63E9}"/>
    <dgm:cxn modelId="{EFA5F14E-B0C6-4F16-AF16-6C83FE3F6B7D}" type="presOf" srcId="{3E69EE9D-4A90-448D-A6B1-48C46A7C03F0}" destId="{697846F1-BC81-47F7-84A7-4789096775A3}" srcOrd="0" destOrd="0" presId="urn:microsoft.com/office/officeart/2005/8/layout/hierarchy1"/>
    <dgm:cxn modelId="{D79C480A-E17F-49CC-A670-97A7DB829CA9}" type="presOf" srcId="{AB386D91-D4B4-45FF-A760-62DE0EA20A04}" destId="{F249D69D-4698-4291-899C-64D22768A6E2}" srcOrd="0" destOrd="0" presId="urn:microsoft.com/office/officeart/2005/8/layout/hierarchy1"/>
    <dgm:cxn modelId="{A673A286-9EC0-48CB-8259-C352948A3ED9}" type="presOf" srcId="{FABC4B51-AC4F-48C1-812B-3E9655F5DF41}" destId="{9F967D12-330A-4D9C-A884-E121862AACCD}" srcOrd="0" destOrd="0" presId="urn:microsoft.com/office/officeart/2005/8/layout/hierarchy1"/>
    <dgm:cxn modelId="{C8B0ED6F-88B8-4D82-8BE9-21AE6B12F588}" type="presOf" srcId="{52A92687-9FD6-4E83-9D64-910C9BD61068}" destId="{0A32220C-5B4A-4C26-9640-35F3946D6AAB}" srcOrd="0" destOrd="0" presId="urn:microsoft.com/office/officeart/2005/8/layout/hierarchy1"/>
    <dgm:cxn modelId="{B8BD8B07-625E-4CB2-8251-2DA15A91A8A5}" srcId="{B7D2C2F7-ED92-40F9-8C07-187A9B54CE09}" destId="{7A4852C5-0DF1-43F8-A78E-0A2CC7E56F48}" srcOrd="3" destOrd="0" parTransId="{D4725C28-6736-43A8-BE58-28F187F6516A}" sibTransId="{4F845D99-B537-4C89-9B0F-85D90AA4B73F}"/>
    <dgm:cxn modelId="{1EF48F7A-8DC2-4362-9F86-8D17925DFFB0}" type="presOf" srcId="{9509505D-35C5-48D0-93CD-433169C9F188}" destId="{D77C430E-8047-4ACA-A95A-33A7BDCFD928}" srcOrd="0" destOrd="0" presId="urn:microsoft.com/office/officeart/2005/8/layout/hierarchy1"/>
    <dgm:cxn modelId="{0943F3A4-60A7-4770-8D9E-4862D5A0A95A}" srcId="{B7D2C2F7-ED92-40F9-8C07-187A9B54CE09}" destId="{0001308E-E8B0-4D47-832B-1FC6D3B16F8E}" srcOrd="5" destOrd="0" parTransId="{9509505D-35C5-48D0-93CD-433169C9F188}" sibTransId="{E5FD6351-D193-4BFC-A5E9-43F99CEBAC77}"/>
    <dgm:cxn modelId="{778F6C8B-A5D4-4716-93EF-BDEBA187B063}" type="presOf" srcId="{9BD9C26D-546E-4565-811E-309CA4C18FA9}" destId="{91AE305C-181F-4D9D-8D71-550C21C646CA}" srcOrd="0" destOrd="0" presId="urn:microsoft.com/office/officeart/2005/8/layout/hierarchy1"/>
    <dgm:cxn modelId="{CF91E157-92F5-4E5E-8688-195854CF4BFC}" srcId="{1FDBD22D-F0F4-4D51-9F31-AA657FF0A151}" destId="{ED832AD1-CF68-422D-B76B-21567FA9F467}" srcOrd="0" destOrd="0" parTransId="{37D2CBDE-A6BB-48F0-9729-12A0440319CF}" sibTransId="{5DF91AF9-2455-41C0-8AC1-BDB412837131}"/>
    <dgm:cxn modelId="{00B8BB0D-2BCB-429C-93D7-FAD0BF6AE2ED}" type="presOf" srcId="{A4AD4BD0-5944-4096-A28B-07FE4E2AFD74}" destId="{CE564045-D826-4201-AB75-7AE8CB6BCAF7}" srcOrd="0" destOrd="0" presId="urn:microsoft.com/office/officeart/2005/8/layout/hierarchy1"/>
    <dgm:cxn modelId="{FA5379CD-D172-4127-8FBF-788C01DFFBA8}" type="presOf" srcId="{37D2CBDE-A6BB-48F0-9729-12A0440319CF}" destId="{D580A0D4-F468-4F6E-B00C-8D39D1243F93}" srcOrd="0" destOrd="0" presId="urn:microsoft.com/office/officeart/2005/8/layout/hierarchy1"/>
    <dgm:cxn modelId="{C4342A9E-BDF5-4F57-B78B-9A5C493E0665}" srcId="{9DD7DB08-E3A0-4715-90CC-A376DF7A2312}" destId="{B7D2C2F7-ED92-40F9-8C07-187A9B54CE09}" srcOrd="0" destOrd="0" parTransId="{03A2ED55-DD64-4168-853C-3FCE182EF31C}" sibTransId="{685CBFC6-A785-407C-A687-864E9250C6BA}"/>
    <dgm:cxn modelId="{A73BFFC5-7D05-44E1-BA46-D6901339578C}" srcId="{7F4BC543-9893-4B89-AB93-CC2AD478EEA5}" destId="{A4AD4BD0-5944-4096-A28B-07FE4E2AFD74}" srcOrd="0" destOrd="0" parTransId="{3E69EE9D-4A90-448D-A6B1-48C46A7C03F0}" sibTransId="{43A3ABBE-63E0-4B53-A734-4C9316280462}"/>
    <dgm:cxn modelId="{8B8D6E08-95C2-4E29-9E97-9532EA817DF9}" type="presOf" srcId="{B7D2C2F7-ED92-40F9-8C07-187A9B54CE09}" destId="{9D404CA5-68F5-40E1-9460-D019F2B6FD65}" srcOrd="0" destOrd="0" presId="urn:microsoft.com/office/officeart/2005/8/layout/hierarchy1"/>
    <dgm:cxn modelId="{6FD827E4-3806-46BE-ABF7-FF1E6284B8ED}" type="presParOf" srcId="{EB2EBE8B-E6EF-402D-B7B1-70485F4D1ACA}" destId="{E638A035-ED3F-4251-A734-9B78EB24903D}" srcOrd="0" destOrd="0" presId="urn:microsoft.com/office/officeart/2005/8/layout/hierarchy1"/>
    <dgm:cxn modelId="{2BDACF30-69B7-4784-A758-1CA12A4DEEF3}" type="presParOf" srcId="{E638A035-ED3F-4251-A734-9B78EB24903D}" destId="{1D736B20-C21B-4861-9024-C06E4F102498}" srcOrd="0" destOrd="0" presId="urn:microsoft.com/office/officeart/2005/8/layout/hierarchy1"/>
    <dgm:cxn modelId="{8B867F53-9FB6-4EF8-A69B-5C894214EFC7}" type="presParOf" srcId="{1D736B20-C21B-4861-9024-C06E4F102498}" destId="{F50D3985-CC6A-45F9-A7A7-5F943FD933D1}" srcOrd="0" destOrd="0" presId="urn:microsoft.com/office/officeart/2005/8/layout/hierarchy1"/>
    <dgm:cxn modelId="{31F4D6FD-9A72-4EA2-BC8B-0C52D0FD8123}" type="presParOf" srcId="{1D736B20-C21B-4861-9024-C06E4F102498}" destId="{9D404CA5-68F5-40E1-9460-D019F2B6FD65}" srcOrd="1" destOrd="0" presId="urn:microsoft.com/office/officeart/2005/8/layout/hierarchy1"/>
    <dgm:cxn modelId="{74D1E57F-96E3-499C-9D1E-8678011C65D0}" type="presParOf" srcId="{E638A035-ED3F-4251-A734-9B78EB24903D}" destId="{0016DEF4-9B68-46A8-898D-AB0253DA546E}" srcOrd="1" destOrd="0" presId="urn:microsoft.com/office/officeart/2005/8/layout/hierarchy1"/>
    <dgm:cxn modelId="{F9B92D98-3FC2-4B48-B345-A1CF1A7B77E3}" type="presParOf" srcId="{0016DEF4-9B68-46A8-898D-AB0253DA546E}" destId="{965ACA4A-3B7B-4EF3-8BE5-1292031A01CA}" srcOrd="0" destOrd="0" presId="urn:microsoft.com/office/officeart/2005/8/layout/hierarchy1"/>
    <dgm:cxn modelId="{EC399F75-F83E-43E9-BC98-934B139E593B}" type="presParOf" srcId="{0016DEF4-9B68-46A8-898D-AB0253DA546E}" destId="{4ED21BC5-2C24-4862-A64A-C5409C413823}" srcOrd="1" destOrd="0" presId="urn:microsoft.com/office/officeart/2005/8/layout/hierarchy1"/>
    <dgm:cxn modelId="{B5FC5C57-3320-4B2F-A811-D2F3E5AC5C4C}" type="presParOf" srcId="{4ED21BC5-2C24-4862-A64A-C5409C413823}" destId="{C1493236-B547-42BD-83F1-14074FEA0E6B}" srcOrd="0" destOrd="0" presId="urn:microsoft.com/office/officeart/2005/8/layout/hierarchy1"/>
    <dgm:cxn modelId="{861DD721-3231-411C-AD1E-FC5FDAD4DC9E}" type="presParOf" srcId="{C1493236-B547-42BD-83F1-14074FEA0E6B}" destId="{6725C6C0-905E-494D-983A-966B55C5FD4F}" srcOrd="0" destOrd="0" presId="urn:microsoft.com/office/officeart/2005/8/layout/hierarchy1"/>
    <dgm:cxn modelId="{CE7FDBAD-FE44-415E-8872-4B396BD5B890}" type="presParOf" srcId="{C1493236-B547-42BD-83F1-14074FEA0E6B}" destId="{0A32220C-5B4A-4C26-9640-35F3946D6AAB}" srcOrd="1" destOrd="0" presId="urn:microsoft.com/office/officeart/2005/8/layout/hierarchy1"/>
    <dgm:cxn modelId="{712889B4-4A29-4166-83EE-2CDF963BD533}" type="presParOf" srcId="{4ED21BC5-2C24-4862-A64A-C5409C413823}" destId="{D5437A94-D9BE-4663-A848-95B1AB31E992}" srcOrd="1" destOrd="0" presId="urn:microsoft.com/office/officeart/2005/8/layout/hierarchy1"/>
    <dgm:cxn modelId="{2FC6C4F7-AE1E-4897-A058-23B3322E9BDD}" type="presParOf" srcId="{0016DEF4-9B68-46A8-898D-AB0253DA546E}" destId="{D1B46B9E-963A-40F8-BE40-AAAC1CBFB7E7}" srcOrd="2" destOrd="0" presId="urn:microsoft.com/office/officeart/2005/8/layout/hierarchy1"/>
    <dgm:cxn modelId="{EC03E79A-2E5D-4763-B93A-832FDCDD98E3}" type="presParOf" srcId="{0016DEF4-9B68-46A8-898D-AB0253DA546E}" destId="{E0200F26-D356-4915-8995-957E2801951E}" srcOrd="3" destOrd="0" presId="urn:microsoft.com/office/officeart/2005/8/layout/hierarchy1"/>
    <dgm:cxn modelId="{B0751BC3-28D3-4B3F-8741-D308B0C37F5E}" type="presParOf" srcId="{E0200F26-D356-4915-8995-957E2801951E}" destId="{4C6495D1-7792-466D-B3F9-37917D04F1AC}" srcOrd="0" destOrd="0" presId="urn:microsoft.com/office/officeart/2005/8/layout/hierarchy1"/>
    <dgm:cxn modelId="{978E8BD1-94F8-40C3-9150-5794B6770197}" type="presParOf" srcId="{4C6495D1-7792-466D-B3F9-37917D04F1AC}" destId="{9E9D1C0E-2440-4128-B067-9DBB0724BB49}" srcOrd="0" destOrd="0" presId="urn:microsoft.com/office/officeart/2005/8/layout/hierarchy1"/>
    <dgm:cxn modelId="{0FB45901-4AFA-4191-AA16-F8BB3B84B81F}" type="presParOf" srcId="{4C6495D1-7792-466D-B3F9-37917D04F1AC}" destId="{A9C742E5-00E9-48C5-93C2-F41DB81353DC}" srcOrd="1" destOrd="0" presId="urn:microsoft.com/office/officeart/2005/8/layout/hierarchy1"/>
    <dgm:cxn modelId="{CB6371B5-197F-4C6D-B383-18F9D03FA981}" type="presParOf" srcId="{E0200F26-D356-4915-8995-957E2801951E}" destId="{F950C477-70B4-44F9-BB29-5AFB0EE42AD9}" srcOrd="1" destOrd="0" presId="urn:microsoft.com/office/officeart/2005/8/layout/hierarchy1"/>
    <dgm:cxn modelId="{566B3AC6-7962-44F5-A109-F2C6DE9DF4DC}" type="presParOf" srcId="{F950C477-70B4-44F9-BB29-5AFB0EE42AD9}" destId="{B4A616F2-26FC-41F4-87BB-DE74DD467C2E}" srcOrd="0" destOrd="0" presId="urn:microsoft.com/office/officeart/2005/8/layout/hierarchy1"/>
    <dgm:cxn modelId="{528D8965-C5F4-4AEF-A245-7BB6F4CF6226}" type="presParOf" srcId="{F950C477-70B4-44F9-BB29-5AFB0EE42AD9}" destId="{3A9B1C6F-F38F-4C96-BCE5-1BC52EC18312}" srcOrd="1" destOrd="0" presId="urn:microsoft.com/office/officeart/2005/8/layout/hierarchy1"/>
    <dgm:cxn modelId="{19F9C18A-E01E-4FE9-86A5-399BF86A11BE}" type="presParOf" srcId="{3A9B1C6F-F38F-4C96-BCE5-1BC52EC18312}" destId="{4B1049A1-7177-4E70-B6A0-9755AC3D558E}" srcOrd="0" destOrd="0" presId="urn:microsoft.com/office/officeart/2005/8/layout/hierarchy1"/>
    <dgm:cxn modelId="{040DF228-51B0-4EB6-B82D-AD71E67CBBC0}" type="presParOf" srcId="{4B1049A1-7177-4E70-B6A0-9755AC3D558E}" destId="{467AE0BD-6DDD-4F11-88FD-1518BFC86E16}" srcOrd="0" destOrd="0" presId="urn:microsoft.com/office/officeart/2005/8/layout/hierarchy1"/>
    <dgm:cxn modelId="{346A83CB-32EA-4964-B8CE-57CD922B8120}" type="presParOf" srcId="{4B1049A1-7177-4E70-B6A0-9755AC3D558E}" destId="{385A19B5-7285-436A-A952-EFE78A6727C6}" srcOrd="1" destOrd="0" presId="urn:microsoft.com/office/officeart/2005/8/layout/hierarchy1"/>
    <dgm:cxn modelId="{768AA19E-8A4A-4E98-A106-40CE95AD08F8}" type="presParOf" srcId="{3A9B1C6F-F38F-4C96-BCE5-1BC52EC18312}" destId="{6BB37153-C146-42E5-8C2B-4C07A0EA0B17}" srcOrd="1" destOrd="0" presId="urn:microsoft.com/office/officeart/2005/8/layout/hierarchy1"/>
    <dgm:cxn modelId="{2977B9D6-7A81-425A-8614-99AC8776B24E}" type="presParOf" srcId="{F950C477-70B4-44F9-BB29-5AFB0EE42AD9}" destId="{9F967D12-330A-4D9C-A884-E121862AACCD}" srcOrd="2" destOrd="0" presId="urn:microsoft.com/office/officeart/2005/8/layout/hierarchy1"/>
    <dgm:cxn modelId="{B6CAD884-2AD3-4503-AB5F-AE89950A696C}" type="presParOf" srcId="{F950C477-70B4-44F9-BB29-5AFB0EE42AD9}" destId="{C8ADFC73-1CEE-4293-9133-A81B161B5144}" srcOrd="3" destOrd="0" presId="urn:microsoft.com/office/officeart/2005/8/layout/hierarchy1"/>
    <dgm:cxn modelId="{807781A5-33CD-4451-81FC-583CC5A0919E}" type="presParOf" srcId="{C8ADFC73-1CEE-4293-9133-A81B161B5144}" destId="{5EB58FE5-D576-4E2A-A860-D5120D5BDD8D}" srcOrd="0" destOrd="0" presId="urn:microsoft.com/office/officeart/2005/8/layout/hierarchy1"/>
    <dgm:cxn modelId="{66DABC79-7D42-4DF4-AA62-C19084AEA0A1}" type="presParOf" srcId="{5EB58FE5-D576-4E2A-A860-D5120D5BDD8D}" destId="{589DC16E-B53A-4A79-9336-0FBE9D456D49}" srcOrd="0" destOrd="0" presId="urn:microsoft.com/office/officeart/2005/8/layout/hierarchy1"/>
    <dgm:cxn modelId="{776A6458-66ED-4F75-9318-60F366445C72}" type="presParOf" srcId="{5EB58FE5-D576-4E2A-A860-D5120D5BDD8D}" destId="{91AE305C-181F-4D9D-8D71-550C21C646CA}" srcOrd="1" destOrd="0" presId="urn:microsoft.com/office/officeart/2005/8/layout/hierarchy1"/>
    <dgm:cxn modelId="{D9976B52-87F8-4477-A1CA-82A837298892}" type="presParOf" srcId="{C8ADFC73-1CEE-4293-9133-A81B161B5144}" destId="{89F638AF-B983-4490-8753-478366411D93}" srcOrd="1" destOrd="0" presId="urn:microsoft.com/office/officeart/2005/8/layout/hierarchy1"/>
    <dgm:cxn modelId="{1F729C49-4D21-49B1-9124-CCCEBBBAD2CD}" type="presParOf" srcId="{0016DEF4-9B68-46A8-898D-AB0253DA546E}" destId="{F249D69D-4698-4291-899C-64D22768A6E2}" srcOrd="4" destOrd="0" presId="urn:microsoft.com/office/officeart/2005/8/layout/hierarchy1"/>
    <dgm:cxn modelId="{0639C467-83EE-4BD6-8A5A-75AED43E20CE}" type="presParOf" srcId="{0016DEF4-9B68-46A8-898D-AB0253DA546E}" destId="{166D1782-EA22-49A7-89A1-85F5D9E7DC3C}" srcOrd="5" destOrd="0" presId="urn:microsoft.com/office/officeart/2005/8/layout/hierarchy1"/>
    <dgm:cxn modelId="{DDD031C7-591B-4855-8BAD-263AE3D458D5}" type="presParOf" srcId="{166D1782-EA22-49A7-89A1-85F5D9E7DC3C}" destId="{70F88544-8A32-4B59-8DF0-8CDE6A2EC317}" srcOrd="0" destOrd="0" presId="urn:microsoft.com/office/officeart/2005/8/layout/hierarchy1"/>
    <dgm:cxn modelId="{BFB4693B-9B94-4901-A074-C08B1187AD94}" type="presParOf" srcId="{70F88544-8A32-4B59-8DF0-8CDE6A2EC317}" destId="{A82345B1-8533-4AB4-8759-3C80B059026E}" srcOrd="0" destOrd="0" presId="urn:microsoft.com/office/officeart/2005/8/layout/hierarchy1"/>
    <dgm:cxn modelId="{A784D70A-7820-4F69-A781-5DB06B1E5488}" type="presParOf" srcId="{70F88544-8A32-4B59-8DF0-8CDE6A2EC317}" destId="{E043BF04-B0BC-4E2F-8200-FF5E6BEFEE78}" srcOrd="1" destOrd="0" presId="urn:microsoft.com/office/officeart/2005/8/layout/hierarchy1"/>
    <dgm:cxn modelId="{26C3ABA9-9ED5-42C7-9C8E-B2437780D8EA}" type="presParOf" srcId="{166D1782-EA22-49A7-89A1-85F5D9E7DC3C}" destId="{917CB27B-9C6A-4919-8423-E11EE1119F10}" srcOrd="1" destOrd="0" presId="urn:microsoft.com/office/officeart/2005/8/layout/hierarchy1"/>
    <dgm:cxn modelId="{EE62C142-9CDF-4C8B-8629-1CC3C83E04A2}" type="presParOf" srcId="{917CB27B-9C6A-4919-8423-E11EE1119F10}" destId="{A37BE844-6339-4DCC-B540-7DAE715276FA}" srcOrd="0" destOrd="0" presId="urn:microsoft.com/office/officeart/2005/8/layout/hierarchy1"/>
    <dgm:cxn modelId="{25B52B90-2C21-4B66-A83D-6D4339862A18}" type="presParOf" srcId="{917CB27B-9C6A-4919-8423-E11EE1119F10}" destId="{FD2CF689-EA37-4012-BFF5-C039B4B27CD0}" srcOrd="1" destOrd="0" presId="urn:microsoft.com/office/officeart/2005/8/layout/hierarchy1"/>
    <dgm:cxn modelId="{EE0F4120-588D-4396-87A8-D3172FA9F464}" type="presParOf" srcId="{FD2CF689-EA37-4012-BFF5-C039B4B27CD0}" destId="{0DEC1B39-5836-43B6-8DF4-1BFD9B715188}" srcOrd="0" destOrd="0" presId="urn:microsoft.com/office/officeart/2005/8/layout/hierarchy1"/>
    <dgm:cxn modelId="{E345985D-8F0C-40D6-9E91-10DC60A3229F}" type="presParOf" srcId="{0DEC1B39-5836-43B6-8DF4-1BFD9B715188}" destId="{D14AD519-AB91-4275-9D3C-350A5F8E6659}" srcOrd="0" destOrd="0" presId="urn:microsoft.com/office/officeart/2005/8/layout/hierarchy1"/>
    <dgm:cxn modelId="{523C076C-06DB-4E5D-870C-1C1C1B8D5041}" type="presParOf" srcId="{0DEC1B39-5836-43B6-8DF4-1BFD9B715188}" destId="{07CA7E50-C06B-43C5-843B-CE67AF5B0120}" srcOrd="1" destOrd="0" presId="urn:microsoft.com/office/officeart/2005/8/layout/hierarchy1"/>
    <dgm:cxn modelId="{0F188821-2551-4F9D-8A76-B24C8B5AADE1}" type="presParOf" srcId="{FD2CF689-EA37-4012-BFF5-C039B4B27CD0}" destId="{1F544280-DE0E-46DC-A5D0-796994040D92}" srcOrd="1" destOrd="0" presId="urn:microsoft.com/office/officeart/2005/8/layout/hierarchy1"/>
    <dgm:cxn modelId="{92468880-1E6F-4229-9195-530BE50BDFCC}" type="presParOf" srcId="{0016DEF4-9B68-46A8-898D-AB0253DA546E}" destId="{64C8DCD9-924A-46F1-96BE-D9544F45A33B}" srcOrd="6" destOrd="0" presId="urn:microsoft.com/office/officeart/2005/8/layout/hierarchy1"/>
    <dgm:cxn modelId="{7EA95200-3F35-4A05-952A-82897FF30778}" type="presParOf" srcId="{0016DEF4-9B68-46A8-898D-AB0253DA546E}" destId="{11CA245D-5BA1-49A0-8D2C-81033E123BC7}" srcOrd="7" destOrd="0" presId="urn:microsoft.com/office/officeart/2005/8/layout/hierarchy1"/>
    <dgm:cxn modelId="{295B61A0-2503-41B7-95E5-E164601AE8BA}" type="presParOf" srcId="{11CA245D-5BA1-49A0-8D2C-81033E123BC7}" destId="{0EDA79BE-A649-4E48-A4AC-E1F048C1D6A3}" srcOrd="0" destOrd="0" presId="urn:microsoft.com/office/officeart/2005/8/layout/hierarchy1"/>
    <dgm:cxn modelId="{16B1F8A8-4FB3-40E4-928B-98FC4D4C1FD6}" type="presParOf" srcId="{0EDA79BE-A649-4E48-A4AC-E1F048C1D6A3}" destId="{816A895F-2244-46DB-8EE2-BCEF4BA84B65}" srcOrd="0" destOrd="0" presId="urn:microsoft.com/office/officeart/2005/8/layout/hierarchy1"/>
    <dgm:cxn modelId="{22F0EB18-92EC-40C9-957F-55802AFDFDDB}" type="presParOf" srcId="{0EDA79BE-A649-4E48-A4AC-E1F048C1D6A3}" destId="{77C94325-94B8-4298-991A-A715363A0849}" srcOrd="1" destOrd="0" presId="urn:microsoft.com/office/officeart/2005/8/layout/hierarchy1"/>
    <dgm:cxn modelId="{A12FC250-92E1-4F0B-97C7-E1B0720473A5}" type="presParOf" srcId="{11CA245D-5BA1-49A0-8D2C-81033E123BC7}" destId="{1B03CFD5-0922-4BAB-9D9D-88375132A7DA}" srcOrd="1" destOrd="0" presId="urn:microsoft.com/office/officeart/2005/8/layout/hierarchy1"/>
    <dgm:cxn modelId="{D9D06152-18EF-4789-BDFE-EE4E1E1D0659}" type="presParOf" srcId="{1B03CFD5-0922-4BAB-9D9D-88375132A7DA}" destId="{FCECD6FF-ACF5-40A3-970B-950C58993734}" srcOrd="0" destOrd="0" presId="urn:microsoft.com/office/officeart/2005/8/layout/hierarchy1"/>
    <dgm:cxn modelId="{4679CFD5-BAEE-4D33-A007-07ECFBD1F0E2}" type="presParOf" srcId="{1B03CFD5-0922-4BAB-9D9D-88375132A7DA}" destId="{C7D82449-234A-4A48-9AA3-4DB78FC026B9}" srcOrd="1" destOrd="0" presId="urn:microsoft.com/office/officeart/2005/8/layout/hierarchy1"/>
    <dgm:cxn modelId="{9B34B86E-9762-44E6-8637-AD0373A5B88A}" type="presParOf" srcId="{C7D82449-234A-4A48-9AA3-4DB78FC026B9}" destId="{79C4BE17-6EF6-4C3A-8CB6-F92EC18A68BE}" srcOrd="0" destOrd="0" presId="urn:microsoft.com/office/officeart/2005/8/layout/hierarchy1"/>
    <dgm:cxn modelId="{4D83CD90-23C4-491E-BE24-1D64735CB08F}" type="presParOf" srcId="{79C4BE17-6EF6-4C3A-8CB6-F92EC18A68BE}" destId="{228C5B2C-6BEF-4417-B8A7-CA13C3104084}" srcOrd="0" destOrd="0" presId="urn:microsoft.com/office/officeart/2005/8/layout/hierarchy1"/>
    <dgm:cxn modelId="{933E0C33-8014-469C-BD7B-65E4880A1727}" type="presParOf" srcId="{79C4BE17-6EF6-4C3A-8CB6-F92EC18A68BE}" destId="{087E3358-A859-464A-B3F0-5CF3D8BB7A0B}" srcOrd="1" destOrd="0" presId="urn:microsoft.com/office/officeart/2005/8/layout/hierarchy1"/>
    <dgm:cxn modelId="{864F28D7-E682-4B02-A532-B9AAB6495EEC}" type="presParOf" srcId="{C7D82449-234A-4A48-9AA3-4DB78FC026B9}" destId="{0D8B3A9C-F9B4-4AC4-BEB1-14A413CDD9A0}" srcOrd="1" destOrd="0" presId="urn:microsoft.com/office/officeart/2005/8/layout/hierarchy1"/>
    <dgm:cxn modelId="{B508CBC0-02F5-4B96-AB86-31CABA718718}" type="presParOf" srcId="{0D8B3A9C-F9B4-4AC4-BEB1-14A413CDD9A0}" destId="{697846F1-BC81-47F7-84A7-4789096775A3}" srcOrd="0" destOrd="0" presId="urn:microsoft.com/office/officeart/2005/8/layout/hierarchy1"/>
    <dgm:cxn modelId="{F30C999B-FBB8-4EC8-9701-9249D1DB413F}" type="presParOf" srcId="{0D8B3A9C-F9B4-4AC4-BEB1-14A413CDD9A0}" destId="{541FFD04-16C1-4985-AD88-FE964AB4CC7A}" srcOrd="1" destOrd="0" presId="urn:microsoft.com/office/officeart/2005/8/layout/hierarchy1"/>
    <dgm:cxn modelId="{EFE21683-A930-49B2-B64D-9A9B726BE54B}" type="presParOf" srcId="{541FFD04-16C1-4985-AD88-FE964AB4CC7A}" destId="{7D1D6C98-EC01-4090-AF5E-E4E8D068BCFE}" srcOrd="0" destOrd="0" presId="urn:microsoft.com/office/officeart/2005/8/layout/hierarchy1"/>
    <dgm:cxn modelId="{A4A7AF8D-1468-4CBE-9A19-456ED2659AF8}" type="presParOf" srcId="{7D1D6C98-EC01-4090-AF5E-E4E8D068BCFE}" destId="{B94F1377-A12F-4218-B816-0A3A16BAB52A}" srcOrd="0" destOrd="0" presId="urn:microsoft.com/office/officeart/2005/8/layout/hierarchy1"/>
    <dgm:cxn modelId="{CEBA5FB1-ECBA-43C6-9A67-23D52FDA3B4B}" type="presParOf" srcId="{7D1D6C98-EC01-4090-AF5E-E4E8D068BCFE}" destId="{CE564045-D826-4201-AB75-7AE8CB6BCAF7}" srcOrd="1" destOrd="0" presId="urn:microsoft.com/office/officeart/2005/8/layout/hierarchy1"/>
    <dgm:cxn modelId="{56AF5DE1-9DC7-4D78-9BFA-450827A07E4D}" type="presParOf" srcId="{541FFD04-16C1-4985-AD88-FE964AB4CC7A}" destId="{0A4388E8-FCED-4A67-A007-EF1C303A4D1F}" srcOrd="1" destOrd="0" presId="urn:microsoft.com/office/officeart/2005/8/layout/hierarchy1"/>
    <dgm:cxn modelId="{CD47DA47-2F5B-4675-B7B5-87066CD82225}" type="presParOf" srcId="{0016DEF4-9B68-46A8-898D-AB0253DA546E}" destId="{44E2CBA3-9DA3-40B0-AF7E-B464BBE8E650}" srcOrd="8" destOrd="0" presId="urn:microsoft.com/office/officeart/2005/8/layout/hierarchy1"/>
    <dgm:cxn modelId="{A7C34C2A-728D-47A6-9285-AF224EB55C5E}" type="presParOf" srcId="{0016DEF4-9B68-46A8-898D-AB0253DA546E}" destId="{677877BA-8C70-4B5D-9347-C47473F74B62}" srcOrd="9" destOrd="0" presId="urn:microsoft.com/office/officeart/2005/8/layout/hierarchy1"/>
    <dgm:cxn modelId="{D334EFB6-D1BF-4F63-9BEC-19F3672FB8F3}" type="presParOf" srcId="{677877BA-8C70-4B5D-9347-C47473F74B62}" destId="{474BD807-FA91-4B5A-B3B5-AE396991E53C}" srcOrd="0" destOrd="0" presId="urn:microsoft.com/office/officeart/2005/8/layout/hierarchy1"/>
    <dgm:cxn modelId="{283A9857-4141-440C-BAAB-5E63AAAA5D3B}" type="presParOf" srcId="{474BD807-FA91-4B5A-B3B5-AE396991E53C}" destId="{5216EF1C-EFA6-4168-B016-8778470DCA2E}" srcOrd="0" destOrd="0" presId="urn:microsoft.com/office/officeart/2005/8/layout/hierarchy1"/>
    <dgm:cxn modelId="{9C359D7F-F6CA-44A8-820A-AD22F56C3CDD}" type="presParOf" srcId="{474BD807-FA91-4B5A-B3B5-AE396991E53C}" destId="{C9981773-5373-4C26-A246-DC3B2F518FEF}" srcOrd="1" destOrd="0" presId="urn:microsoft.com/office/officeart/2005/8/layout/hierarchy1"/>
    <dgm:cxn modelId="{9AB13C2E-EC9A-4556-BC06-9E121384B870}" type="presParOf" srcId="{677877BA-8C70-4B5D-9347-C47473F74B62}" destId="{DE86E884-7ECA-4D06-9FF8-FDD015EA8E38}" srcOrd="1" destOrd="0" presId="urn:microsoft.com/office/officeart/2005/8/layout/hierarchy1"/>
    <dgm:cxn modelId="{E9B1AA84-BE93-439E-9369-2F2F1590FD23}" type="presParOf" srcId="{DE86E884-7ECA-4D06-9FF8-FDD015EA8E38}" destId="{D580A0D4-F468-4F6E-B00C-8D39D1243F93}" srcOrd="0" destOrd="0" presId="urn:microsoft.com/office/officeart/2005/8/layout/hierarchy1"/>
    <dgm:cxn modelId="{071258A8-3644-459D-B0A6-26B94A2C6BB9}" type="presParOf" srcId="{DE86E884-7ECA-4D06-9FF8-FDD015EA8E38}" destId="{83ABE516-12FD-4ADF-8197-C62FB3E53060}" srcOrd="1" destOrd="0" presId="urn:microsoft.com/office/officeart/2005/8/layout/hierarchy1"/>
    <dgm:cxn modelId="{09FB413C-DB3D-46F1-BD9F-BF5D78666881}" type="presParOf" srcId="{83ABE516-12FD-4ADF-8197-C62FB3E53060}" destId="{0D8045FF-59BA-4705-8A4F-FEE7F1CEC872}" srcOrd="0" destOrd="0" presId="urn:microsoft.com/office/officeart/2005/8/layout/hierarchy1"/>
    <dgm:cxn modelId="{356E35C3-4D62-4E70-8441-9432F0113B35}" type="presParOf" srcId="{0D8045FF-59BA-4705-8A4F-FEE7F1CEC872}" destId="{B3DF63E5-B0DB-4DC8-B6C5-22FDE86B808A}" srcOrd="0" destOrd="0" presId="urn:microsoft.com/office/officeart/2005/8/layout/hierarchy1"/>
    <dgm:cxn modelId="{E2A54D23-CC85-4A10-9608-FDD394F17D78}" type="presParOf" srcId="{0D8045FF-59BA-4705-8A4F-FEE7F1CEC872}" destId="{DDBE56F3-CFE8-48A7-BC19-532928280CBF}" srcOrd="1" destOrd="0" presId="urn:microsoft.com/office/officeart/2005/8/layout/hierarchy1"/>
    <dgm:cxn modelId="{5DBB0806-2E71-4836-8D76-7944A5A539D6}" type="presParOf" srcId="{83ABE516-12FD-4ADF-8197-C62FB3E53060}" destId="{C31A9042-6C7B-4D2D-A694-789FE0C6046A}" srcOrd="1" destOrd="0" presId="urn:microsoft.com/office/officeart/2005/8/layout/hierarchy1"/>
    <dgm:cxn modelId="{65EF7DAA-CC16-4C08-9D1D-1A48597BC2C6}" type="presParOf" srcId="{C31A9042-6C7B-4D2D-A694-789FE0C6046A}" destId="{B81745B5-5A2C-49DB-A5E2-14EC785571A4}" srcOrd="0" destOrd="0" presId="urn:microsoft.com/office/officeart/2005/8/layout/hierarchy1"/>
    <dgm:cxn modelId="{605F31E5-9435-4929-BE3E-02820E630280}" type="presParOf" srcId="{C31A9042-6C7B-4D2D-A694-789FE0C6046A}" destId="{7761886C-9AE2-482B-9D98-C206D0F0FBF5}" srcOrd="1" destOrd="0" presId="urn:microsoft.com/office/officeart/2005/8/layout/hierarchy1"/>
    <dgm:cxn modelId="{87421B38-43D9-4728-8AC8-50F9D2E7DEF6}" type="presParOf" srcId="{7761886C-9AE2-482B-9D98-C206D0F0FBF5}" destId="{66DB0985-87B2-4F52-9078-DF4EBD4B476D}" srcOrd="0" destOrd="0" presId="urn:microsoft.com/office/officeart/2005/8/layout/hierarchy1"/>
    <dgm:cxn modelId="{10584008-C2BD-4214-9D67-71B222A8CA58}" type="presParOf" srcId="{66DB0985-87B2-4F52-9078-DF4EBD4B476D}" destId="{D33D04F4-BF7C-4E88-9E1C-AA9E05864897}" srcOrd="0" destOrd="0" presId="urn:microsoft.com/office/officeart/2005/8/layout/hierarchy1"/>
    <dgm:cxn modelId="{78093C96-8A1E-4329-88A9-AD73DB89DF43}" type="presParOf" srcId="{66DB0985-87B2-4F52-9078-DF4EBD4B476D}" destId="{935A83FD-3B48-4F37-A37F-5109BD0AD1AA}" srcOrd="1" destOrd="0" presId="urn:microsoft.com/office/officeart/2005/8/layout/hierarchy1"/>
    <dgm:cxn modelId="{CEF93AD1-691C-439E-AAEA-CBFE4F636660}" type="presParOf" srcId="{7761886C-9AE2-482B-9D98-C206D0F0FBF5}" destId="{88E21DC4-EFF7-461D-B307-754B30519D94}" srcOrd="1" destOrd="0" presId="urn:microsoft.com/office/officeart/2005/8/layout/hierarchy1"/>
    <dgm:cxn modelId="{F5F62A48-BF99-4597-9F45-3FE2389B4678}" type="presParOf" srcId="{DE86E884-7ECA-4D06-9FF8-FDD015EA8E38}" destId="{2C8DD75D-CD96-4FDD-99DC-328AE0185D53}" srcOrd="2" destOrd="0" presId="urn:microsoft.com/office/officeart/2005/8/layout/hierarchy1"/>
    <dgm:cxn modelId="{CE06CD58-3B29-492E-99A1-150B702B20E6}" type="presParOf" srcId="{DE86E884-7ECA-4D06-9FF8-FDD015EA8E38}" destId="{E1C463AB-0CFE-4032-92C3-0299B0F80BF7}" srcOrd="3" destOrd="0" presId="urn:microsoft.com/office/officeart/2005/8/layout/hierarchy1"/>
    <dgm:cxn modelId="{0CA91C56-9F48-4C58-A1F8-28C765291FEF}" type="presParOf" srcId="{E1C463AB-0CFE-4032-92C3-0299B0F80BF7}" destId="{5029D1AA-1F37-4ED2-9890-8FB1FD09CE96}" srcOrd="0" destOrd="0" presId="urn:microsoft.com/office/officeart/2005/8/layout/hierarchy1"/>
    <dgm:cxn modelId="{1212FF60-4964-4115-AD6A-6FD0CEEEDB55}" type="presParOf" srcId="{5029D1AA-1F37-4ED2-9890-8FB1FD09CE96}" destId="{CC1241A5-8D5E-4534-A720-B6DD15A76DB9}" srcOrd="0" destOrd="0" presId="urn:microsoft.com/office/officeart/2005/8/layout/hierarchy1"/>
    <dgm:cxn modelId="{7D27314B-31A7-4769-83C3-F5EA7F316D4D}" type="presParOf" srcId="{5029D1AA-1F37-4ED2-9890-8FB1FD09CE96}" destId="{0DC7C0E7-A03D-4DA9-9143-2CEBF67F514B}" srcOrd="1" destOrd="0" presId="urn:microsoft.com/office/officeart/2005/8/layout/hierarchy1"/>
    <dgm:cxn modelId="{19434B90-C449-416F-898C-206363C7A447}" type="presParOf" srcId="{E1C463AB-0CFE-4032-92C3-0299B0F80BF7}" destId="{E4DB6739-CA8D-4715-B289-912017507EE4}" srcOrd="1" destOrd="0" presId="urn:microsoft.com/office/officeart/2005/8/layout/hierarchy1"/>
    <dgm:cxn modelId="{C5BDD6E4-B848-4901-B38F-2E58BACF9C0E}" type="presParOf" srcId="{0016DEF4-9B68-46A8-898D-AB0253DA546E}" destId="{D77C430E-8047-4ACA-A95A-33A7BDCFD928}" srcOrd="10" destOrd="0" presId="urn:microsoft.com/office/officeart/2005/8/layout/hierarchy1"/>
    <dgm:cxn modelId="{BDDAAEAA-EEE6-4F3D-9711-3032160DD065}" type="presParOf" srcId="{0016DEF4-9B68-46A8-898D-AB0253DA546E}" destId="{0EAEA371-4297-4726-99F6-113BBA4EEE1B}" srcOrd="11" destOrd="0" presId="urn:microsoft.com/office/officeart/2005/8/layout/hierarchy1"/>
    <dgm:cxn modelId="{9ABF8D75-F009-48E5-961D-DDB81F3A3C55}" type="presParOf" srcId="{0EAEA371-4297-4726-99F6-113BBA4EEE1B}" destId="{D33E6CF8-5E24-48B9-A3CB-8A02A33855DE}" srcOrd="0" destOrd="0" presId="urn:microsoft.com/office/officeart/2005/8/layout/hierarchy1"/>
    <dgm:cxn modelId="{FCB8CF98-C374-4995-BA1A-AD09FB7F7B4E}" type="presParOf" srcId="{D33E6CF8-5E24-48B9-A3CB-8A02A33855DE}" destId="{A1653AA9-5735-47EE-AA1F-668D013E1499}" srcOrd="0" destOrd="0" presId="urn:microsoft.com/office/officeart/2005/8/layout/hierarchy1"/>
    <dgm:cxn modelId="{A05471F4-E757-49CD-95AD-4540151A8FE5}" type="presParOf" srcId="{D33E6CF8-5E24-48B9-A3CB-8A02A33855DE}" destId="{7679FAB5-3F19-4CF5-81E3-D73A930C0D69}" srcOrd="1" destOrd="0" presId="urn:microsoft.com/office/officeart/2005/8/layout/hierarchy1"/>
    <dgm:cxn modelId="{D7A55EF2-BCDC-46C5-ACC8-632DFF627FFC}" type="presParOf" srcId="{0EAEA371-4297-4726-99F6-113BBA4EEE1B}" destId="{CCDDFE81-68D0-4F6C-89DB-1EC2AFE8702C}" srcOrd="1" destOrd="0" presId="urn:microsoft.com/office/officeart/2005/8/layout/hierarchy1"/>
  </dgm:cxnLst>
  <dgm:bg>
    <a:effectLst>
      <a:outerShdw blurRad="50800" dist="50800" dir="5400000" algn="ctr" rotWithShape="0">
        <a:schemeClr val="bg1"/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7C430E-8047-4ACA-A95A-33A7BDCFD928}">
      <dsp:nvSpPr>
        <dsp:cNvPr id="0" name=""/>
        <dsp:cNvSpPr/>
      </dsp:nvSpPr>
      <dsp:spPr>
        <a:xfrm>
          <a:off x="4604765" y="816605"/>
          <a:ext cx="4093667" cy="1491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5863"/>
              </a:lnTo>
              <a:lnTo>
                <a:pt x="4093667" y="1395863"/>
              </a:lnTo>
              <a:lnTo>
                <a:pt x="4093667" y="1491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DD75D-CD96-4FDD-99DC-328AE0185D53}">
      <dsp:nvSpPr>
        <dsp:cNvPr id="0" name=""/>
        <dsp:cNvSpPr/>
      </dsp:nvSpPr>
      <dsp:spPr>
        <a:xfrm>
          <a:off x="7046516" y="2980927"/>
          <a:ext cx="729480" cy="30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75"/>
              </a:lnTo>
              <a:lnTo>
                <a:pt x="729480" y="205475"/>
              </a:lnTo>
              <a:lnTo>
                <a:pt x="72948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745B5-5A2C-49DB-A5E2-14EC785571A4}">
      <dsp:nvSpPr>
        <dsp:cNvPr id="0" name=""/>
        <dsp:cNvSpPr/>
      </dsp:nvSpPr>
      <dsp:spPr>
        <a:xfrm>
          <a:off x="6288557" y="4183913"/>
          <a:ext cx="91440" cy="3015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0A0D4-F468-4F6E-B00C-8D39D1243F93}">
      <dsp:nvSpPr>
        <dsp:cNvPr id="0" name=""/>
        <dsp:cNvSpPr/>
      </dsp:nvSpPr>
      <dsp:spPr>
        <a:xfrm>
          <a:off x="6334277" y="2980927"/>
          <a:ext cx="712239" cy="301517"/>
        </a:xfrm>
        <a:custGeom>
          <a:avLst/>
          <a:gdLst/>
          <a:ahLst/>
          <a:cxnLst/>
          <a:rect l="0" t="0" r="0" b="0"/>
          <a:pathLst>
            <a:path>
              <a:moveTo>
                <a:pt x="712239" y="0"/>
              </a:moveTo>
              <a:lnTo>
                <a:pt x="712239" y="205475"/>
              </a:lnTo>
              <a:lnTo>
                <a:pt x="0" y="205475"/>
              </a:lnTo>
              <a:lnTo>
                <a:pt x="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2CBA3-9DA3-40B0-AF7E-B464BBE8E650}">
      <dsp:nvSpPr>
        <dsp:cNvPr id="0" name=""/>
        <dsp:cNvSpPr/>
      </dsp:nvSpPr>
      <dsp:spPr>
        <a:xfrm>
          <a:off x="4604765" y="816605"/>
          <a:ext cx="2441750" cy="15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952"/>
              </a:lnTo>
              <a:lnTo>
                <a:pt x="2441750" y="1409952"/>
              </a:lnTo>
              <a:lnTo>
                <a:pt x="2441750" y="15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846F1-BC81-47F7-84A7-4789096775A3}">
      <dsp:nvSpPr>
        <dsp:cNvPr id="0" name=""/>
        <dsp:cNvSpPr/>
      </dsp:nvSpPr>
      <dsp:spPr>
        <a:xfrm>
          <a:off x="4874036" y="3940772"/>
          <a:ext cx="91440" cy="3015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CD6FF-ACF5-40A3-970B-950C58993734}">
      <dsp:nvSpPr>
        <dsp:cNvPr id="0" name=""/>
        <dsp:cNvSpPr/>
      </dsp:nvSpPr>
      <dsp:spPr>
        <a:xfrm>
          <a:off x="4874036" y="2980927"/>
          <a:ext cx="91440" cy="3015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8DCD9-924A-46F1-96BE-D9544F45A33B}">
      <dsp:nvSpPr>
        <dsp:cNvPr id="0" name=""/>
        <dsp:cNvSpPr/>
      </dsp:nvSpPr>
      <dsp:spPr>
        <a:xfrm>
          <a:off x="4604765" y="816605"/>
          <a:ext cx="314990" cy="1505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9952"/>
              </a:lnTo>
              <a:lnTo>
                <a:pt x="314990" y="1409952"/>
              </a:lnTo>
              <a:lnTo>
                <a:pt x="314990" y="15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BE844-6339-4DCC-B540-7DAE715276FA}">
      <dsp:nvSpPr>
        <dsp:cNvPr id="0" name=""/>
        <dsp:cNvSpPr/>
      </dsp:nvSpPr>
      <dsp:spPr>
        <a:xfrm>
          <a:off x="3606913" y="3392026"/>
          <a:ext cx="91440" cy="3015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9D69D-4698-4291-899C-64D22768A6E2}">
      <dsp:nvSpPr>
        <dsp:cNvPr id="0" name=""/>
        <dsp:cNvSpPr/>
      </dsp:nvSpPr>
      <dsp:spPr>
        <a:xfrm>
          <a:off x="3652633" y="816605"/>
          <a:ext cx="952131" cy="1505994"/>
        </a:xfrm>
        <a:custGeom>
          <a:avLst/>
          <a:gdLst/>
          <a:ahLst/>
          <a:cxnLst/>
          <a:rect l="0" t="0" r="0" b="0"/>
          <a:pathLst>
            <a:path>
              <a:moveTo>
                <a:pt x="952131" y="0"/>
              </a:moveTo>
              <a:lnTo>
                <a:pt x="952131" y="1409952"/>
              </a:lnTo>
              <a:lnTo>
                <a:pt x="0" y="1409952"/>
              </a:lnTo>
              <a:lnTo>
                <a:pt x="0" y="15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67D12-330A-4D9C-A884-E121862AACCD}">
      <dsp:nvSpPr>
        <dsp:cNvPr id="0" name=""/>
        <dsp:cNvSpPr/>
      </dsp:nvSpPr>
      <dsp:spPr>
        <a:xfrm>
          <a:off x="1751949" y="3358300"/>
          <a:ext cx="633561" cy="301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75"/>
              </a:lnTo>
              <a:lnTo>
                <a:pt x="633561" y="205475"/>
              </a:lnTo>
              <a:lnTo>
                <a:pt x="633561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616F2-26FC-41F4-87BB-DE74DD467C2E}">
      <dsp:nvSpPr>
        <dsp:cNvPr id="0" name=""/>
        <dsp:cNvSpPr/>
      </dsp:nvSpPr>
      <dsp:spPr>
        <a:xfrm>
          <a:off x="1118388" y="3358300"/>
          <a:ext cx="633561" cy="301517"/>
        </a:xfrm>
        <a:custGeom>
          <a:avLst/>
          <a:gdLst/>
          <a:ahLst/>
          <a:cxnLst/>
          <a:rect l="0" t="0" r="0" b="0"/>
          <a:pathLst>
            <a:path>
              <a:moveTo>
                <a:pt x="633561" y="0"/>
              </a:moveTo>
              <a:lnTo>
                <a:pt x="633561" y="205475"/>
              </a:lnTo>
              <a:lnTo>
                <a:pt x="0" y="205475"/>
              </a:lnTo>
              <a:lnTo>
                <a:pt x="0" y="3015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46B9E-963A-40F8-BE40-AAAC1CBFB7E7}">
      <dsp:nvSpPr>
        <dsp:cNvPr id="0" name=""/>
        <dsp:cNvSpPr/>
      </dsp:nvSpPr>
      <dsp:spPr>
        <a:xfrm>
          <a:off x="1751949" y="816605"/>
          <a:ext cx="2852815" cy="1505994"/>
        </a:xfrm>
        <a:custGeom>
          <a:avLst/>
          <a:gdLst/>
          <a:ahLst/>
          <a:cxnLst/>
          <a:rect l="0" t="0" r="0" b="0"/>
          <a:pathLst>
            <a:path>
              <a:moveTo>
                <a:pt x="2852815" y="0"/>
              </a:moveTo>
              <a:lnTo>
                <a:pt x="2852815" y="1409952"/>
              </a:lnTo>
              <a:lnTo>
                <a:pt x="0" y="1409952"/>
              </a:lnTo>
              <a:lnTo>
                <a:pt x="0" y="15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ACA4A-3B7B-4EF3-8BE5-1292031A01CA}">
      <dsp:nvSpPr>
        <dsp:cNvPr id="0" name=""/>
        <dsp:cNvSpPr/>
      </dsp:nvSpPr>
      <dsp:spPr>
        <a:xfrm>
          <a:off x="504182" y="816605"/>
          <a:ext cx="4100582" cy="1505994"/>
        </a:xfrm>
        <a:custGeom>
          <a:avLst/>
          <a:gdLst/>
          <a:ahLst/>
          <a:cxnLst/>
          <a:rect l="0" t="0" r="0" b="0"/>
          <a:pathLst>
            <a:path>
              <a:moveTo>
                <a:pt x="4100582" y="0"/>
              </a:moveTo>
              <a:lnTo>
                <a:pt x="4100582" y="1409952"/>
              </a:lnTo>
              <a:lnTo>
                <a:pt x="0" y="1409952"/>
              </a:lnTo>
              <a:lnTo>
                <a:pt x="0" y="1505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D3985-CC6A-45F9-A7A7-5F943FD933D1}">
      <dsp:nvSpPr>
        <dsp:cNvPr id="0" name=""/>
        <dsp:cNvSpPr/>
      </dsp:nvSpPr>
      <dsp:spPr>
        <a:xfrm>
          <a:off x="1466573" y="-47864"/>
          <a:ext cx="6276383" cy="86447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04CA5-68F5-40E1-9460-D019F2B6FD65}">
      <dsp:nvSpPr>
        <dsp:cNvPr id="0" name=""/>
        <dsp:cNvSpPr/>
      </dsp:nvSpPr>
      <dsp:spPr>
        <a:xfrm>
          <a:off x="1581766" y="61568"/>
          <a:ext cx="6276383" cy="86447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Структура программы «Одаренные дети»</a:t>
          </a:r>
          <a:endParaRPr lang="ru-RU" sz="2400" b="1" kern="1200" dirty="0">
            <a:solidFill>
              <a:srgbClr val="FF0000"/>
            </a:solidFill>
          </a:endParaRPr>
        </a:p>
      </dsp:txBody>
      <dsp:txXfrm>
        <a:off x="1581766" y="61568"/>
        <a:ext cx="6276383" cy="864470"/>
      </dsp:txXfrm>
    </dsp:sp>
    <dsp:sp modelId="{6725C6C0-905E-494D-983A-966B55C5FD4F}">
      <dsp:nvSpPr>
        <dsp:cNvPr id="0" name=""/>
        <dsp:cNvSpPr/>
      </dsp:nvSpPr>
      <dsp:spPr>
        <a:xfrm>
          <a:off x="5170" y="2322599"/>
          <a:ext cx="998024" cy="1085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2220C-5B4A-4C26-9640-35F3946D6AAB}">
      <dsp:nvSpPr>
        <dsp:cNvPr id="0" name=""/>
        <dsp:cNvSpPr/>
      </dsp:nvSpPr>
      <dsp:spPr>
        <a:xfrm>
          <a:off x="120363" y="2432032"/>
          <a:ext cx="998024" cy="1085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Паспорт программы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120363" y="2432032"/>
        <a:ext cx="998024" cy="1085457"/>
      </dsp:txXfrm>
    </dsp:sp>
    <dsp:sp modelId="{9E9D1C0E-2440-4128-B067-9DBB0724BB49}">
      <dsp:nvSpPr>
        <dsp:cNvPr id="0" name=""/>
        <dsp:cNvSpPr/>
      </dsp:nvSpPr>
      <dsp:spPr>
        <a:xfrm>
          <a:off x="1233581" y="2322599"/>
          <a:ext cx="1036736" cy="103570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742E5-00E9-48C5-93C2-F41DB81353DC}">
      <dsp:nvSpPr>
        <dsp:cNvPr id="0" name=""/>
        <dsp:cNvSpPr/>
      </dsp:nvSpPr>
      <dsp:spPr>
        <a:xfrm>
          <a:off x="1348774" y="2432032"/>
          <a:ext cx="1036736" cy="103570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rgbClr val="FF0000"/>
              </a:solidFill>
            </a:rPr>
            <a:t>Информ-аналит</a:t>
          </a:r>
          <a:r>
            <a:rPr lang="ru-RU" sz="1600" kern="1200" dirty="0" smtClean="0">
              <a:solidFill>
                <a:srgbClr val="FF0000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раздел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1348774" y="2432032"/>
        <a:ext cx="1036736" cy="1035701"/>
      </dsp:txXfrm>
    </dsp:sp>
    <dsp:sp modelId="{467AE0BD-6DDD-4F11-88FD-1518BFC86E16}">
      <dsp:nvSpPr>
        <dsp:cNvPr id="0" name=""/>
        <dsp:cNvSpPr/>
      </dsp:nvSpPr>
      <dsp:spPr>
        <a:xfrm>
          <a:off x="600020" y="3659818"/>
          <a:ext cx="1036736" cy="123774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A19B5-7285-436A-A952-EFE78A6727C6}">
      <dsp:nvSpPr>
        <dsp:cNvPr id="0" name=""/>
        <dsp:cNvSpPr/>
      </dsp:nvSpPr>
      <dsp:spPr>
        <a:xfrm>
          <a:off x="715212" y="3769251"/>
          <a:ext cx="1036736" cy="1237741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Информационная справка по одаренности</a:t>
          </a:r>
          <a:endParaRPr lang="ru-RU" sz="1400" b="0" i="1" kern="1200" dirty="0"/>
        </a:p>
      </dsp:txBody>
      <dsp:txXfrm>
        <a:off x="715212" y="3769251"/>
        <a:ext cx="1036736" cy="1237741"/>
      </dsp:txXfrm>
    </dsp:sp>
    <dsp:sp modelId="{589DC16E-B53A-4A79-9336-0FBE9D456D49}">
      <dsp:nvSpPr>
        <dsp:cNvPr id="0" name=""/>
        <dsp:cNvSpPr/>
      </dsp:nvSpPr>
      <dsp:spPr>
        <a:xfrm>
          <a:off x="1867142" y="3659818"/>
          <a:ext cx="1036736" cy="14541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E305C-181F-4D9D-8D71-550C21C646CA}">
      <dsp:nvSpPr>
        <dsp:cNvPr id="0" name=""/>
        <dsp:cNvSpPr/>
      </dsp:nvSpPr>
      <dsp:spPr>
        <a:xfrm>
          <a:off x="1982335" y="3769251"/>
          <a:ext cx="1036736" cy="1454160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err="1" smtClean="0"/>
            <a:t>Аналит</a:t>
          </a:r>
          <a:r>
            <a:rPr lang="ru-RU" sz="1400" b="0" i="1" kern="1200" dirty="0" smtClean="0"/>
            <a:t>. справка: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/>
            <a:t>достижения, проблемы</a:t>
          </a:r>
          <a:endParaRPr lang="ru-RU" sz="1400" b="0" i="1" kern="1200" dirty="0"/>
        </a:p>
      </dsp:txBody>
      <dsp:txXfrm>
        <a:off x="1982335" y="3769251"/>
        <a:ext cx="1036736" cy="1454160"/>
      </dsp:txXfrm>
    </dsp:sp>
    <dsp:sp modelId="{A82345B1-8533-4AB4-8759-3C80B059026E}">
      <dsp:nvSpPr>
        <dsp:cNvPr id="0" name=""/>
        <dsp:cNvSpPr/>
      </dsp:nvSpPr>
      <dsp:spPr>
        <a:xfrm>
          <a:off x="3134265" y="2322599"/>
          <a:ext cx="1036736" cy="10694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3BF04-B0BC-4E2F-8200-FF5E6BEFEE78}">
      <dsp:nvSpPr>
        <dsp:cNvPr id="0" name=""/>
        <dsp:cNvSpPr/>
      </dsp:nvSpPr>
      <dsp:spPr>
        <a:xfrm>
          <a:off x="3249458" y="2432032"/>
          <a:ext cx="1036736" cy="10694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Целевой раздел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3249458" y="2432032"/>
        <a:ext cx="1036736" cy="1069427"/>
      </dsp:txXfrm>
    </dsp:sp>
    <dsp:sp modelId="{D14AD519-AB91-4275-9D3C-350A5F8E6659}">
      <dsp:nvSpPr>
        <dsp:cNvPr id="0" name=""/>
        <dsp:cNvSpPr/>
      </dsp:nvSpPr>
      <dsp:spPr>
        <a:xfrm>
          <a:off x="3134265" y="3693544"/>
          <a:ext cx="1036736" cy="142043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A7E50-C06B-43C5-843B-CE67AF5B0120}">
      <dsp:nvSpPr>
        <dsp:cNvPr id="0" name=""/>
        <dsp:cNvSpPr/>
      </dsp:nvSpPr>
      <dsp:spPr>
        <a:xfrm>
          <a:off x="3249458" y="3802977"/>
          <a:ext cx="1036736" cy="1420434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/>
            <a:t>Цель, задачи, направления</a:t>
          </a:r>
          <a:endParaRPr lang="ru-RU" sz="1600" b="0" i="1" kern="1200" dirty="0"/>
        </a:p>
      </dsp:txBody>
      <dsp:txXfrm>
        <a:off x="3249458" y="3802977"/>
        <a:ext cx="1036736" cy="1420434"/>
      </dsp:txXfrm>
    </dsp:sp>
    <dsp:sp modelId="{816A895F-2244-46DB-8EE2-BCEF4BA84B65}">
      <dsp:nvSpPr>
        <dsp:cNvPr id="0" name=""/>
        <dsp:cNvSpPr/>
      </dsp:nvSpPr>
      <dsp:spPr>
        <a:xfrm>
          <a:off x="4401387" y="2322599"/>
          <a:ext cx="1036736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94325-94B8-4298-991A-A715363A0849}">
      <dsp:nvSpPr>
        <dsp:cNvPr id="0" name=""/>
        <dsp:cNvSpPr/>
      </dsp:nvSpPr>
      <dsp:spPr>
        <a:xfrm>
          <a:off x="4516580" y="2432032"/>
          <a:ext cx="1036736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</a:rPr>
            <a:t>Тактический раздел</a:t>
          </a:r>
          <a:endParaRPr lang="ru-RU" sz="1600" kern="1200" dirty="0">
            <a:solidFill>
              <a:srgbClr val="FF0000"/>
            </a:solidFill>
          </a:endParaRPr>
        </a:p>
      </dsp:txBody>
      <dsp:txXfrm>
        <a:off x="4516580" y="2432032"/>
        <a:ext cx="1036736" cy="658327"/>
      </dsp:txXfrm>
    </dsp:sp>
    <dsp:sp modelId="{228C5B2C-6BEF-4417-B8A7-CA13C3104084}">
      <dsp:nvSpPr>
        <dsp:cNvPr id="0" name=""/>
        <dsp:cNvSpPr/>
      </dsp:nvSpPr>
      <dsp:spPr>
        <a:xfrm>
          <a:off x="4401387" y="3282445"/>
          <a:ext cx="1036736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E3358-A859-464A-B3F0-5CF3D8BB7A0B}">
      <dsp:nvSpPr>
        <dsp:cNvPr id="0" name=""/>
        <dsp:cNvSpPr/>
      </dsp:nvSpPr>
      <dsp:spPr>
        <a:xfrm>
          <a:off x="4516580" y="3391878"/>
          <a:ext cx="1036736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7030A0"/>
              </a:solidFill>
            </a:rPr>
            <a:t>Модель системы </a:t>
          </a:r>
          <a:endParaRPr lang="ru-RU" sz="1400" b="1" i="1" kern="1200" dirty="0">
            <a:solidFill>
              <a:srgbClr val="7030A0"/>
            </a:solidFill>
          </a:endParaRPr>
        </a:p>
      </dsp:txBody>
      <dsp:txXfrm>
        <a:off x="4516580" y="3391878"/>
        <a:ext cx="1036736" cy="658327"/>
      </dsp:txXfrm>
    </dsp:sp>
    <dsp:sp modelId="{B94F1377-A12F-4218-B816-0A3A16BAB52A}">
      <dsp:nvSpPr>
        <dsp:cNvPr id="0" name=""/>
        <dsp:cNvSpPr/>
      </dsp:nvSpPr>
      <dsp:spPr>
        <a:xfrm>
          <a:off x="4401387" y="4242290"/>
          <a:ext cx="1036736" cy="6583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64045-D826-4201-AB75-7AE8CB6BCAF7}">
      <dsp:nvSpPr>
        <dsp:cNvPr id="0" name=""/>
        <dsp:cNvSpPr/>
      </dsp:nvSpPr>
      <dsp:spPr>
        <a:xfrm>
          <a:off x="4516580" y="4351723"/>
          <a:ext cx="1036736" cy="658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 мероприятий</a:t>
          </a:r>
          <a:endParaRPr lang="ru-RU" sz="1400" kern="1200" dirty="0"/>
        </a:p>
      </dsp:txBody>
      <dsp:txXfrm>
        <a:off x="4516580" y="4351723"/>
        <a:ext cx="1036736" cy="658327"/>
      </dsp:txXfrm>
    </dsp:sp>
    <dsp:sp modelId="{5216EF1C-EFA6-4168-B016-8778470DCA2E}">
      <dsp:nvSpPr>
        <dsp:cNvPr id="0" name=""/>
        <dsp:cNvSpPr/>
      </dsp:nvSpPr>
      <dsp:spPr>
        <a:xfrm>
          <a:off x="6409016" y="2322599"/>
          <a:ext cx="1274999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81773-5373-4C26-A246-DC3B2F518FEF}">
      <dsp:nvSpPr>
        <dsp:cNvPr id="0" name=""/>
        <dsp:cNvSpPr/>
      </dsp:nvSpPr>
      <dsp:spPr>
        <a:xfrm>
          <a:off x="6524209" y="2432032"/>
          <a:ext cx="1274999" cy="65832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</a:rPr>
            <a:t>Управление программой</a:t>
          </a:r>
          <a:endParaRPr lang="ru-RU" sz="1400" kern="1200" dirty="0">
            <a:solidFill>
              <a:srgbClr val="FF0000"/>
            </a:solidFill>
          </a:endParaRPr>
        </a:p>
      </dsp:txBody>
      <dsp:txXfrm>
        <a:off x="6524209" y="2432032"/>
        <a:ext cx="1274999" cy="658327"/>
      </dsp:txXfrm>
    </dsp:sp>
    <dsp:sp modelId="{B3DF63E5-B0DB-4DC8-B6C5-22FDE86B808A}">
      <dsp:nvSpPr>
        <dsp:cNvPr id="0" name=""/>
        <dsp:cNvSpPr/>
      </dsp:nvSpPr>
      <dsp:spPr>
        <a:xfrm>
          <a:off x="5719989" y="3282445"/>
          <a:ext cx="1228574" cy="90146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E56F3-CFE8-48A7-BC19-532928280CBF}">
      <dsp:nvSpPr>
        <dsp:cNvPr id="0" name=""/>
        <dsp:cNvSpPr/>
      </dsp:nvSpPr>
      <dsp:spPr>
        <a:xfrm>
          <a:off x="5835182" y="3391878"/>
          <a:ext cx="1228574" cy="90146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Ожидаемые результаты</a:t>
          </a:r>
          <a:endParaRPr lang="ru-RU" sz="1400" i="1" kern="1200" dirty="0"/>
        </a:p>
      </dsp:txBody>
      <dsp:txXfrm>
        <a:off x="5835182" y="3391878"/>
        <a:ext cx="1228574" cy="901468"/>
      </dsp:txXfrm>
    </dsp:sp>
    <dsp:sp modelId="{D33D04F4-BF7C-4E88-9E1C-AA9E05864897}">
      <dsp:nvSpPr>
        <dsp:cNvPr id="0" name=""/>
        <dsp:cNvSpPr/>
      </dsp:nvSpPr>
      <dsp:spPr>
        <a:xfrm>
          <a:off x="5668510" y="4485430"/>
          <a:ext cx="1331532" cy="11065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A83FD-3B48-4F37-A37F-5109BD0AD1AA}">
      <dsp:nvSpPr>
        <dsp:cNvPr id="0" name=""/>
        <dsp:cNvSpPr/>
      </dsp:nvSpPr>
      <dsp:spPr>
        <a:xfrm>
          <a:off x="5783703" y="4594863"/>
          <a:ext cx="1331532" cy="1106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Критерии эффективности реализации программы</a:t>
          </a:r>
          <a:endParaRPr lang="ru-RU" sz="1200" kern="1200" dirty="0"/>
        </a:p>
      </dsp:txBody>
      <dsp:txXfrm>
        <a:off x="5783703" y="4594863"/>
        <a:ext cx="1331532" cy="1106523"/>
      </dsp:txXfrm>
    </dsp:sp>
    <dsp:sp modelId="{CC1241A5-8D5E-4534-A720-B6DD15A76DB9}">
      <dsp:nvSpPr>
        <dsp:cNvPr id="0" name=""/>
        <dsp:cNvSpPr/>
      </dsp:nvSpPr>
      <dsp:spPr>
        <a:xfrm>
          <a:off x="7178950" y="3282445"/>
          <a:ext cx="1194092" cy="86323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7C0E7-A03D-4DA9-9143-2CEBF67F514B}">
      <dsp:nvSpPr>
        <dsp:cNvPr id="0" name=""/>
        <dsp:cNvSpPr/>
      </dsp:nvSpPr>
      <dsp:spPr>
        <a:xfrm>
          <a:off x="7294143" y="3391878"/>
          <a:ext cx="1194092" cy="863232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Механизм реализации программы</a:t>
          </a:r>
          <a:endParaRPr lang="ru-RU" sz="1400" i="1" kern="1200" dirty="0"/>
        </a:p>
      </dsp:txBody>
      <dsp:txXfrm>
        <a:off x="7294143" y="3391878"/>
        <a:ext cx="1194092" cy="863232"/>
      </dsp:txXfrm>
    </dsp:sp>
    <dsp:sp modelId="{A1653AA9-5735-47EE-AA1F-668D013E1499}">
      <dsp:nvSpPr>
        <dsp:cNvPr id="0" name=""/>
        <dsp:cNvSpPr/>
      </dsp:nvSpPr>
      <dsp:spPr>
        <a:xfrm>
          <a:off x="8373136" y="2308511"/>
          <a:ext cx="650593" cy="9474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9FAB5-3F19-4CF5-81E3-D73A930C0D69}">
      <dsp:nvSpPr>
        <dsp:cNvPr id="0" name=""/>
        <dsp:cNvSpPr/>
      </dsp:nvSpPr>
      <dsp:spPr>
        <a:xfrm>
          <a:off x="8488329" y="2417944"/>
          <a:ext cx="650593" cy="9474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rgbClr r="0" g="0" b="0"/>
          </a:solidFill>
          <a:prstDash val="solid"/>
          <a:bevel/>
        </a:ln>
        <a:effectLst>
          <a:outerShdw blurRad="50800" dist="12700" dir="5400000" algn="ctr" rotWithShape="0">
            <a:srgbClr val="000000">
              <a:alpha val="43137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Литература, приложения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8488329" y="2417944"/>
        <a:ext cx="650593" cy="947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9668-11AC-4EA9-8D0D-64E95A10A67A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E246-8D1B-4DAF-9FD2-D674A5544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2FD3-2228-49C5-A4B5-542A6A696646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10CE-2596-4DCA-B8D9-9DBC0CC8F6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7063-5E20-4C19-8B58-F334200B5E64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B68C4-C8AC-41C8-859A-7F162CD998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77FA03-87F8-4454-B876-9011409AE94E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66A28F-0DDC-4EB5-91D1-C797598530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50B8-37E9-460A-A751-F66D6E581460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337EA-F432-45B0-9E3A-60F352F9B3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B945-9BA1-469D-A5F6-E5D95DCBF2F2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02E-F0CE-41BD-95C4-BD4985A529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18D2-2FF8-4854-AF51-F2CCC69200FB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CC8B-E3B4-4D39-908E-542B5141E0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4CEA37-6731-47A7-8101-1948D40BDAFA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64DFBE-2148-4C45-99D8-B80B971C7A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A1EF-EC99-416A-868B-9E842E7CCFD4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D772-8395-44A6-B16A-843FA1A1B8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B0E6B9-319A-4F1C-90A2-6EAE510806EC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BA8876-A93E-4F8C-A32C-FB2863450D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EEDE54-E838-4092-9931-374B02B9F7CE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2DDFDB-5C57-4155-B77A-BE5758D5A3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5FA06E-163E-4EA1-8BC3-051FA509DF87}" type="datetimeFigureOut">
              <a:rPr lang="ru-RU"/>
              <a:pPr>
                <a:defRPr/>
              </a:pPr>
              <a:t>27.08.2012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D867277-6E14-456C-8F66-93D4937F06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19" r:id="rId4"/>
    <p:sldLayoutId id="2147483818" r:id="rId5"/>
    <p:sldLayoutId id="2147483823" r:id="rId6"/>
    <p:sldLayoutId id="2147483817" r:id="rId7"/>
    <p:sldLayoutId id="2147483824" r:id="rId8"/>
    <p:sldLayoutId id="2147483825" r:id="rId9"/>
    <p:sldLayoutId id="2147483816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85750" y="5000625"/>
            <a:ext cx="8429625" cy="14287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МУНИЦИПАЛЬНОЕ ОБРАЗОВАТЕЛЬНОЕ УЧРЕЖДЕНИЕ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«НОВОДВИНСКАЯ ГИМНАЗИЯ»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5" name="Picture 3" descr="P100002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214313"/>
            <a:ext cx="6929438" cy="459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7467600" cy="55451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 V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b="1" dirty="0" smtClean="0"/>
              <a:t>Модель системы работы с одаренными детьми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Модуль 2, 5-8 классы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Цель: создание условий для развития способностей учащихся, расширение группы одаренных детей, формирование положительной мотивации саморазвития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Модуль 3, 9-11 класс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Цель: создание оптимальных условий для саморазвития, профессионального самоопределения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i="1" dirty="0" smtClean="0"/>
              <a:t>План действий психолога, педагогов и творческих групп педагогов</a:t>
            </a:r>
            <a:r>
              <a:rPr lang="ru-RU" b="1" i="1" smtClean="0"/>
              <a:t>, заместителей </a:t>
            </a:r>
            <a:r>
              <a:rPr lang="ru-RU" b="1" i="1" dirty="0" smtClean="0"/>
              <a:t>директора по УВР по началу реализации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Структура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7467600" cy="540226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V</a:t>
            </a:r>
            <a:r>
              <a:rPr lang="ru-RU" b="1" dirty="0" smtClean="0"/>
              <a:t>.Система мероприятий по реализации программы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1. Организационное и функциональное обеспечение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2. Организация учебно-воспитательного процесса по реализации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3. Организация воспитательной работы по реализации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4. Педагог гимназии в системе реализации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5. Социально – психологическое сопровождение одаренных детей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6.  Роль семьи в развитии одаренного ребенка и реализации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7.  Методическое обеспечение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8.  Материально – техническое обеспечение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9.  Ресурсное обеспечение программы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10.  Итоги реализации программы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</a:t>
            </a:r>
            <a:r>
              <a:rPr lang="en-US" b="1" dirty="0" smtClean="0"/>
              <a:t>VI</a:t>
            </a:r>
            <a:r>
              <a:rPr lang="ru-RU" b="1" dirty="0" smtClean="0"/>
              <a:t>.Литература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          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7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ПРОГРАММА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«ОДАРЕННЫЕ ДЕТИ»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2011-2016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3786188"/>
            <a:ext cx="8686800" cy="2293937"/>
          </a:xfrm>
        </p:spPr>
        <p:txBody>
          <a:bodyPr/>
          <a:lstStyle/>
          <a:p>
            <a:pPr eaLnBrk="1" hangingPunct="1"/>
            <a:r>
              <a:rPr lang="ru-RU" smtClean="0"/>
              <a:t>Принята педагогическим советом гимназии 18.10.2011</a:t>
            </a:r>
          </a:p>
          <a:p>
            <a:pPr eaLnBrk="1" hangingPunct="1"/>
            <a:r>
              <a:rPr lang="ru-RU" smtClean="0"/>
              <a:t>Автор М.С.Дятьлева, зам.директора по УВР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МОУ «Гимназия» </a:t>
            </a:r>
            <a:r>
              <a:rPr lang="ru-RU" b="1" dirty="0" err="1" smtClean="0">
                <a:solidFill>
                  <a:srgbClr val="FF0000"/>
                </a:solidFill>
              </a:rPr>
              <a:t>г.Новодвинска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7686675" cy="5473700"/>
          </a:xfrm>
        </p:spPr>
        <p:txBody>
          <a:bodyPr/>
          <a:lstStyle/>
          <a:p>
            <a:pPr eaLnBrk="1" hangingPunct="1"/>
            <a:r>
              <a:rPr lang="ru-RU" smtClean="0"/>
              <a:t>560 учащихся, 22 кл-комплекта, 49 педагогов</a:t>
            </a:r>
          </a:p>
          <a:p>
            <a:pPr eaLnBrk="1" hangingPunct="1"/>
            <a:r>
              <a:rPr lang="ru-RU" smtClean="0"/>
              <a:t>Система языковой подготовки</a:t>
            </a:r>
          </a:p>
          <a:p>
            <a:pPr eaLnBrk="1" hangingPunct="1"/>
            <a:r>
              <a:rPr lang="ru-RU" smtClean="0"/>
              <a:t>Развивающая система Эльконина-Давыдова в начальной школе</a:t>
            </a:r>
          </a:p>
          <a:p>
            <a:pPr eaLnBrk="1" hangingPunct="1"/>
            <a:r>
              <a:rPr lang="ru-RU" smtClean="0"/>
              <a:t>Дополнительное образование, предпрофильная подготовка на средней ступени</a:t>
            </a:r>
          </a:p>
          <a:p>
            <a:pPr eaLnBrk="1" hangingPunct="1"/>
            <a:r>
              <a:rPr lang="ru-RU" smtClean="0"/>
              <a:t>Многопрофильное обучение на основе индивидуального выбора на старшей ступени</a:t>
            </a:r>
          </a:p>
          <a:p>
            <a:pPr eaLnBrk="1" hangingPunct="1"/>
            <a:r>
              <a:rPr lang="ru-RU" smtClean="0"/>
              <a:t>Высокий потенциал педагогического коллектива</a:t>
            </a:r>
          </a:p>
          <a:p>
            <a:pPr eaLnBrk="1" hangingPunct="1"/>
            <a:r>
              <a:rPr lang="ru-RU" smtClean="0"/>
              <a:t>50% - высшая категория</a:t>
            </a:r>
          </a:p>
          <a:p>
            <a:pPr eaLnBrk="1" hangingPunct="1"/>
            <a:r>
              <a:rPr lang="ru-RU" smtClean="0"/>
              <a:t>Массовое внедрение передовых пед.технологий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Актуальные проблемы в работе с одаренными детьми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88"/>
            <a:ext cx="7615238" cy="4973637"/>
          </a:xfrm>
        </p:spPr>
        <p:txBody>
          <a:bodyPr/>
          <a:lstStyle/>
          <a:p>
            <a:pPr eaLnBrk="1" hangingPunct="1"/>
            <a:r>
              <a:rPr lang="ru-RU" smtClean="0"/>
              <a:t>Отсутствие системной работы по диагностике</a:t>
            </a:r>
          </a:p>
          <a:p>
            <a:pPr eaLnBrk="1" hangingPunct="1"/>
            <a:r>
              <a:rPr lang="ru-RU" smtClean="0"/>
              <a:t>Отсутствие «банка» одаренных детей</a:t>
            </a:r>
          </a:p>
          <a:p>
            <a:pPr eaLnBrk="1" hangingPunct="1"/>
            <a:r>
              <a:rPr lang="ru-RU" smtClean="0"/>
              <a:t>Недостаточное ППС одаренных детей</a:t>
            </a:r>
          </a:p>
          <a:p>
            <a:pPr eaLnBrk="1" hangingPunct="1"/>
            <a:r>
              <a:rPr lang="ru-RU" smtClean="0"/>
              <a:t>Вовлечение педагогов и учащихся в учебно-исследовательскую деятельность</a:t>
            </a:r>
          </a:p>
          <a:p>
            <a:pPr eaLnBrk="1" hangingPunct="1"/>
            <a:r>
              <a:rPr lang="ru-RU" smtClean="0"/>
              <a:t>Повышение квалификации педагогов по вопросам одаренности</a:t>
            </a:r>
          </a:p>
          <a:p>
            <a:pPr eaLnBrk="1" hangingPunct="1"/>
            <a:r>
              <a:rPr lang="ru-RU" smtClean="0"/>
              <a:t>Вовлечение родителей в работу с одаренными детьми, оказание помощи в вопросах воспитания и обучения</a:t>
            </a:r>
          </a:p>
          <a:p>
            <a:pPr eaLnBrk="1" hangingPunct="1"/>
            <a:r>
              <a:rPr lang="ru-RU" smtClean="0"/>
              <a:t>Обобщение и презентация опыта педагогическому сообществу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Структура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813"/>
            <a:ext cx="7467600" cy="568801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Титульный лист</a:t>
            </a:r>
          </a:p>
          <a:p>
            <a:pPr eaLnBrk="1" hangingPunct="1"/>
            <a:r>
              <a:rPr lang="en-US" sz="2800" b="1" dirty="0" smtClean="0"/>
              <a:t>I</a:t>
            </a:r>
            <a:r>
              <a:rPr lang="ru-RU" sz="2800" b="1" dirty="0" smtClean="0"/>
              <a:t>.Введение: </a:t>
            </a:r>
            <a:r>
              <a:rPr lang="ru-RU" sz="2800" b="1" i="1" dirty="0" smtClean="0"/>
              <a:t>характеристика одаренности, виды, специфика, категории</a:t>
            </a:r>
          </a:p>
          <a:p>
            <a:pPr eaLnBrk="1" hangingPunct="1"/>
            <a:r>
              <a:rPr lang="en-US" sz="2800" b="1" dirty="0" smtClean="0"/>
              <a:t>I </a:t>
            </a:r>
            <a:r>
              <a:rPr lang="en-US" sz="2800" b="1" dirty="0" err="1" smtClean="0"/>
              <a:t>I</a:t>
            </a:r>
            <a:r>
              <a:rPr lang="ru-RU" sz="2800" b="1" dirty="0" smtClean="0"/>
              <a:t>.Проблемный анализ исходного состояния</a:t>
            </a:r>
          </a:p>
          <a:p>
            <a:pPr eaLnBrk="1" hangingPunct="1"/>
            <a:r>
              <a:rPr lang="en-US" sz="2800" b="1" dirty="0" smtClean="0"/>
              <a:t>I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ru-RU" sz="2800" b="1" dirty="0" smtClean="0"/>
              <a:t>.Пояснительная записка: </a:t>
            </a:r>
            <a:r>
              <a:rPr lang="ru-RU" sz="2800" b="1" i="1" dirty="0" smtClean="0"/>
              <a:t>цель, задачи, направления, ожидаемые результаты,  критерии эффективности реализации программы, механизм реализации </a:t>
            </a:r>
          </a:p>
          <a:p>
            <a:pPr eaLnBrk="1" hangingPunct="1"/>
            <a:endParaRPr lang="ru-RU" sz="3200" b="1" dirty="0" smtClean="0"/>
          </a:p>
          <a:p>
            <a:pPr eaLnBrk="1" hangingPunct="1"/>
            <a:endParaRPr lang="ru-RU" sz="32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600" b="1" cap="none" smtClean="0">
                <a:solidFill>
                  <a:srgbClr val="0033CC"/>
                </a:solidFill>
              </a:rPr>
              <a:t>III</a:t>
            </a:r>
            <a:r>
              <a:rPr lang="ru-RU" sz="3600" b="1" cap="none" smtClean="0">
                <a:solidFill>
                  <a:srgbClr val="0033CC"/>
                </a:solidFill>
              </a:rPr>
              <a:t>. Пояснительная записка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Цель программы "Одаренные дети":</a:t>
            </a:r>
            <a:r>
              <a:rPr lang="ru-RU" sz="2800" b="1" dirty="0" smtClean="0"/>
              <a:t>  Развитие системы работы с одаренными детьми как условие формирования личности с высоким уровнем интеллекта через</a:t>
            </a:r>
            <a:br>
              <a:rPr lang="ru-RU" sz="2800" b="1" dirty="0" smtClean="0"/>
            </a:br>
            <a:r>
              <a:rPr lang="ru-RU" sz="2800" b="1" dirty="0" smtClean="0"/>
              <a:t>  -  формирование эффективной системы психолого-педагогических условий выявления   одаренных детей; </a:t>
            </a:r>
            <a:br>
              <a:rPr lang="ru-RU" sz="2800" b="1" dirty="0" smtClean="0"/>
            </a:br>
            <a:r>
              <a:rPr lang="ru-RU" sz="2800" b="1" dirty="0" smtClean="0"/>
              <a:t>  -  формирование системы </a:t>
            </a:r>
            <a:r>
              <a:rPr lang="ru-RU" sz="2800" b="1" dirty="0" err="1" smtClean="0"/>
              <a:t>социально-психолого-педагогической</a:t>
            </a:r>
            <a:r>
              <a:rPr lang="ru-RU" sz="2800" b="1" dirty="0" smtClean="0"/>
              <a:t> поддержки одаренных детей</a:t>
            </a:r>
            <a:r>
              <a:rPr lang="ru-RU" sz="28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63538"/>
            <a:ext cx="7467600" cy="760412"/>
          </a:xfrm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838200" indent="-838200" algn="ctr" eaLnBrk="1" hangingPunct="1"/>
            <a:r>
              <a:rPr lang="en-US" sz="1900" b="1" cap="none" smtClean="0"/>
              <a:t/>
            </a:r>
            <a:br>
              <a:rPr lang="en-US" sz="1900" b="1" cap="none" smtClean="0"/>
            </a:br>
            <a:r>
              <a:rPr lang="en-US" sz="1900" b="1" cap="none" smtClean="0"/>
              <a:t/>
            </a:r>
            <a:br>
              <a:rPr lang="en-US" sz="1900" b="1" cap="none" smtClean="0"/>
            </a:br>
            <a:r>
              <a:rPr lang="ru-RU" sz="2800" b="1" cap="none" smtClean="0">
                <a:solidFill>
                  <a:srgbClr val="FF0000"/>
                </a:solidFill>
              </a:rPr>
              <a:t>Задачи программы</a:t>
            </a:r>
            <a:r>
              <a:rPr lang="ru-RU" sz="2800" b="1" cap="none" smtClean="0">
                <a:solidFill>
                  <a:srgbClr val="0033CC"/>
                </a:solidFill>
              </a:rPr>
              <a:t> </a:t>
            </a:r>
            <a:br>
              <a:rPr lang="ru-RU" sz="2800" b="1" cap="none" smtClean="0">
                <a:solidFill>
                  <a:srgbClr val="0033CC"/>
                </a:solidFill>
              </a:rPr>
            </a:br>
            <a:r>
              <a:rPr lang="ru-RU" b="1" cap="none" smtClean="0"/>
              <a:t/>
            </a:r>
            <a:br>
              <a:rPr lang="ru-RU" b="1" cap="none" smtClean="0"/>
            </a:br>
            <a:endParaRPr lang="ru-RU" b="1" cap="none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ru-RU" sz="2800" dirty="0" smtClean="0"/>
              <a:t>1</a:t>
            </a:r>
            <a:r>
              <a:rPr lang="ru-RU" dirty="0" smtClean="0"/>
              <a:t>. Выбор рациональных форм управления интеллектуальной деятельностью учащихся. </a:t>
            </a:r>
            <a:br>
              <a:rPr lang="ru-RU" dirty="0" smtClean="0"/>
            </a:br>
            <a:r>
              <a:rPr lang="ru-RU" dirty="0" smtClean="0"/>
              <a:t>2. Выявление и развитие способностей одаренных детей в различных областях знаний. </a:t>
            </a:r>
            <a:br>
              <a:rPr lang="ru-RU" dirty="0" smtClean="0"/>
            </a:br>
            <a:r>
              <a:rPr lang="ru-RU" dirty="0" smtClean="0"/>
              <a:t>3. Создание благоприятной интеллектуальной атмосферы для достижения максимальной самореализации творческих учащихся. </a:t>
            </a:r>
          </a:p>
          <a:p>
            <a:pPr marL="342900" indent="-342900">
              <a:lnSpc>
                <a:spcPct val="90000"/>
              </a:lnSpc>
            </a:pPr>
            <a:r>
              <a:rPr lang="ru-RU" dirty="0" smtClean="0"/>
              <a:t>4. Составление разнообразных  рабочих программ учителей для обучения, воспитания и развития одаренных учащихся гимназии.  </a:t>
            </a:r>
          </a:p>
          <a:p>
            <a:pPr marL="342900" indent="-342900">
              <a:lnSpc>
                <a:spcPct val="90000"/>
              </a:lnSpc>
            </a:pPr>
            <a:r>
              <a:rPr lang="ru-RU" dirty="0" smtClean="0"/>
              <a:t>5.Составление индивидуальных карт развития на одаренных детей.</a:t>
            </a:r>
          </a:p>
          <a:p>
            <a:pPr marL="342900" indent="-342900">
              <a:lnSpc>
                <a:spcPct val="90000"/>
              </a:lnSpc>
            </a:pPr>
            <a:r>
              <a:rPr lang="ru-RU" dirty="0" smtClean="0"/>
              <a:t>6. Мониторинг уровня развития </a:t>
            </a:r>
            <a:r>
              <a:rPr lang="ru-RU" dirty="0" err="1" smtClean="0"/>
              <a:t>креативности</a:t>
            </a:r>
            <a:r>
              <a:rPr lang="ru-RU" dirty="0" smtClean="0"/>
              <a:t> учащихся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Структура программы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7467600" cy="5545137"/>
          </a:xfrm>
        </p:spPr>
        <p:txBody>
          <a:bodyPr/>
          <a:lstStyle/>
          <a:p>
            <a:pPr eaLnBrk="1" hangingPunct="1"/>
            <a:r>
              <a:rPr lang="en-US" sz="2800" smtClean="0"/>
              <a:t>I V</a:t>
            </a:r>
            <a:r>
              <a:rPr lang="ru-RU" sz="2800" smtClean="0"/>
              <a:t>.</a:t>
            </a:r>
            <a:r>
              <a:rPr lang="en-US" sz="2800" smtClean="0"/>
              <a:t> </a:t>
            </a:r>
            <a:r>
              <a:rPr lang="ru-RU" sz="2800" b="1" smtClean="0"/>
              <a:t>Модель системы работы с одаренными детьми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Модуль 1, начальная школа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Цель: выявить детей с опережающим уровнем развития абстрактно-логического мышления, условия для положительной мотивации творчества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Краткая характеристика этапа, план действий по организации деятельности педагогов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305</TotalTime>
  <Words>444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МУНИЦИПАЛЬНОЕ ОБРАЗОВАТЕЛЬНОЕ УЧРЕЖДЕНИЕ  «НОВОДВИНСКАЯ ГИМНАЗИЯ»</vt:lpstr>
      <vt:lpstr>ПРОГРАММА  «ОДАРЕННЫЕ ДЕТИ» 2011-2016</vt:lpstr>
      <vt:lpstr>МОУ «Гимназия» г.Новодвинска</vt:lpstr>
      <vt:lpstr>Актуальные проблемы в работе с одаренными детьми</vt:lpstr>
      <vt:lpstr>Слайд 5</vt:lpstr>
      <vt:lpstr>Структура программы</vt:lpstr>
      <vt:lpstr>III. Пояснительная записка</vt:lpstr>
      <vt:lpstr>  Задачи программы   </vt:lpstr>
      <vt:lpstr>Структура программы</vt:lpstr>
      <vt:lpstr>Структура программы</vt:lpstr>
      <vt:lpstr>Структура программы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«НОВОДВИНСКАЯ ГИМНАЗИЯ»</dc:title>
  <dc:creator>Teacher</dc:creator>
  <cp:lastModifiedBy>Антон</cp:lastModifiedBy>
  <cp:revision>25</cp:revision>
  <dcterms:created xsi:type="dcterms:W3CDTF">2012-08-22T09:32:25Z</dcterms:created>
  <dcterms:modified xsi:type="dcterms:W3CDTF">2012-08-27T18:20:03Z</dcterms:modified>
</cp:coreProperties>
</file>